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256" r:id="rId3"/>
    <p:sldId id="258" r:id="rId4"/>
    <p:sldId id="257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微软雅黑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微软雅黑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微软雅黑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微软雅黑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微软雅黑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微软雅黑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微软雅黑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微软雅黑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微软雅黑" charset="-122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微软雅黑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image" Target="../media/image5.png"/><Relationship Id="rId7" Type="http://schemas.openxmlformats.org/officeDocument/2006/relationships/tags" Target="../tags/tag86.xml"/><Relationship Id="rId6" Type="http://schemas.openxmlformats.org/officeDocument/2006/relationships/image" Target="../media/image4.png"/><Relationship Id="rId5" Type="http://schemas.openxmlformats.org/officeDocument/2006/relationships/tags" Target="../tags/tag85.xml"/><Relationship Id="rId4" Type="http://schemas.openxmlformats.org/officeDocument/2006/relationships/image" Target="../media/image8.png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2" Type="http://schemas.openxmlformats.org/officeDocument/2006/relationships/tags" Target="../tags/tag90.xml"/><Relationship Id="rId11" Type="http://schemas.openxmlformats.org/officeDocument/2006/relationships/tags" Target="../tags/tag89.xml"/><Relationship Id="rId10" Type="http://schemas.openxmlformats.org/officeDocument/2006/relationships/tags" Target="../tags/tag8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96.xml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image" Target="../media/image2.png"/><Relationship Id="rId4" Type="http://schemas.openxmlformats.org/officeDocument/2006/relationships/tags" Target="../tags/tag92.xml"/><Relationship Id="rId3" Type="http://schemas.openxmlformats.org/officeDocument/2006/relationships/image" Target="../media/image1.jpeg"/><Relationship Id="rId2" Type="http://schemas.openxmlformats.org/officeDocument/2006/relationships/tags" Target="../tags/tag91.xml"/><Relationship Id="rId10" Type="http://schemas.openxmlformats.org/officeDocument/2006/relationships/tags" Target="../tags/tag97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image" Target="../media/image5.png"/><Relationship Id="rId5" Type="http://schemas.openxmlformats.org/officeDocument/2006/relationships/tags" Target="../tags/tag99.xml"/><Relationship Id="rId4" Type="http://schemas.openxmlformats.org/officeDocument/2006/relationships/image" Target="../media/image4.png"/><Relationship Id="rId3" Type="http://schemas.openxmlformats.org/officeDocument/2006/relationships/tags" Target="../tags/tag98.xml"/><Relationship Id="rId2" Type="http://schemas.openxmlformats.org/officeDocument/2006/relationships/image" Target="../media/image9.png"/><Relationship Id="rId10" Type="http://schemas.openxmlformats.org/officeDocument/2006/relationships/tags" Target="../tags/tag103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tags" Target="../tags/tag107.xml"/><Relationship Id="rId7" Type="http://schemas.openxmlformats.org/officeDocument/2006/relationships/tags" Target="../tags/tag106.xml"/><Relationship Id="rId6" Type="http://schemas.openxmlformats.org/officeDocument/2006/relationships/image" Target="../media/image5.png"/><Relationship Id="rId5" Type="http://schemas.openxmlformats.org/officeDocument/2006/relationships/tags" Target="../tags/tag105.xml"/><Relationship Id="rId4" Type="http://schemas.openxmlformats.org/officeDocument/2006/relationships/image" Target="../media/image4.png"/><Relationship Id="rId3" Type="http://schemas.openxmlformats.org/officeDocument/2006/relationships/tags" Target="../tags/tag104.xml"/><Relationship Id="rId2" Type="http://schemas.openxmlformats.org/officeDocument/2006/relationships/image" Target="../media/image9.png"/><Relationship Id="rId11" Type="http://schemas.openxmlformats.org/officeDocument/2006/relationships/tags" Target="../tags/tag110.xml"/><Relationship Id="rId10" Type="http://schemas.openxmlformats.org/officeDocument/2006/relationships/tags" Target="../tags/tag109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image" Target="../media/image10.png"/><Relationship Id="rId3" Type="http://schemas.openxmlformats.org/officeDocument/2006/relationships/tags" Target="../tags/tag111.xml"/><Relationship Id="rId2" Type="http://schemas.openxmlformats.org/officeDocument/2006/relationships/image" Target="../media/image9.png"/><Relationship Id="rId15" Type="http://schemas.openxmlformats.org/officeDocument/2006/relationships/image" Target="../media/image5.png"/><Relationship Id="rId14" Type="http://schemas.openxmlformats.org/officeDocument/2006/relationships/tags" Target="../tags/tag120.xml"/><Relationship Id="rId13" Type="http://schemas.openxmlformats.org/officeDocument/2006/relationships/image" Target="../media/image4.png"/><Relationship Id="rId12" Type="http://schemas.openxmlformats.org/officeDocument/2006/relationships/tags" Target="../tags/tag119.xml"/><Relationship Id="rId11" Type="http://schemas.openxmlformats.org/officeDocument/2006/relationships/tags" Target="../tags/tag118.xml"/><Relationship Id="rId10" Type="http://schemas.openxmlformats.org/officeDocument/2006/relationships/tags" Target="../tags/tag117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26.xml"/><Relationship Id="rId8" Type="http://schemas.openxmlformats.org/officeDocument/2006/relationships/tags" Target="../tags/tag125.xml"/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image" Target="../media/image11.png"/><Relationship Id="rId3" Type="http://schemas.openxmlformats.org/officeDocument/2006/relationships/tags" Target="../tags/tag121.xml"/><Relationship Id="rId2" Type="http://schemas.openxmlformats.org/officeDocument/2006/relationships/image" Target="../media/image9.png"/><Relationship Id="rId15" Type="http://schemas.openxmlformats.org/officeDocument/2006/relationships/image" Target="../media/image5.png"/><Relationship Id="rId14" Type="http://schemas.openxmlformats.org/officeDocument/2006/relationships/tags" Target="../tags/tag130.xml"/><Relationship Id="rId13" Type="http://schemas.openxmlformats.org/officeDocument/2006/relationships/image" Target="../media/image4.png"/><Relationship Id="rId12" Type="http://schemas.openxmlformats.org/officeDocument/2006/relationships/tags" Target="../tags/tag129.xml"/><Relationship Id="rId11" Type="http://schemas.openxmlformats.org/officeDocument/2006/relationships/tags" Target="../tags/tag128.xml"/><Relationship Id="rId10" Type="http://schemas.openxmlformats.org/officeDocument/2006/relationships/tags" Target="../tags/tag127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37.xml"/><Relationship Id="rId8" Type="http://schemas.openxmlformats.org/officeDocument/2006/relationships/tags" Target="../tags/tag136.xml"/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image" Target="../media/image9.png"/><Relationship Id="rId13" Type="http://schemas.openxmlformats.org/officeDocument/2006/relationships/image" Target="../media/image5.png"/><Relationship Id="rId12" Type="http://schemas.openxmlformats.org/officeDocument/2006/relationships/tags" Target="../tags/tag139.xml"/><Relationship Id="rId11" Type="http://schemas.openxmlformats.org/officeDocument/2006/relationships/image" Target="../media/image4.png"/><Relationship Id="rId10" Type="http://schemas.openxmlformats.org/officeDocument/2006/relationships/tags" Target="../tags/tag138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46.xml"/><Relationship Id="rId8" Type="http://schemas.openxmlformats.org/officeDocument/2006/relationships/tags" Target="../tags/tag145.xml"/><Relationship Id="rId7" Type="http://schemas.openxmlformats.org/officeDocument/2006/relationships/tags" Target="../tags/tag144.xml"/><Relationship Id="rId6" Type="http://schemas.openxmlformats.org/officeDocument/2006/relationships/tags" Target="../tags/tag143.xml"/><Relationship Id="rId5" Type="http://schemas.openxmlformats.org/officeDocument/2006/relationships/tags" Target="../tags/tag142.xml"/><Relationship Id="rId4" Type="http://schemas.openxmlformats.org/officeDocument/2006/relationships/tags" Target="../tags/tag141.xml"/><Relationship Id="rId3" Type="http://schemas.openxmlformats.org/officeDocument/2006/relationships/tags" Target="../tags/tag140.xml"/><Relationship Id="rId2" Type="http://schemas.openxmlformats.org/officeDocument/2006/relationships/image" Target="../media/image9.png"/><Relationship Id="rId15" Type="http://schemas.openxmlformats.org/officeDocument/2006/relationships/image" Target="../media/image5.png"/><Relationship Id="rId14" Type="http://schemas.openxmlformats.org/officeDocument/2006/relationships/tags" Target="../tags/tag150.xml"/><Relationship Id="rId13" Type="http://schemas.openxmlformats.org/officeDocument/2006/relationships/image" Target="../media/image4.png"/><Relationship Id="rId12" Type="http://schemas.openxmlformats.org/officeDocument/2006/relationships/tags" Target="../tags/tag149.xml"/><Relationship Id="rId11" Type="http://schemas.openxmlformats.org/officeDocument/2006/relationships/tags" Target="../tags/tag148.xml"/><Relationship Id="rId10" Type="http://schemas.openxmlformats.org/officeDocument/2006/relationships/tags" Target="../tags/tag147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tags" Target="../tags/tag156.xml"/><Relationship Id="rId7" Type="http://schemas.openxmlformats.org/officeDocument/2006/relationships/tags" Target="../tags/tag155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" Type="http://schemas.openxmlformats.org/officeDocument/2006/relationships/image" Target="../media/image9.png"/><Relationship Id="rId12" Type="http://schemas.openxmlformats.org/officeDocument/2006/relationships/image" Target="../media/image13.png"/><Relationship Id="rId11" Type="http://schemas.openxmlformats.org/officeDocument/2006/relationships/tags" Target="../tags/tag158.xml"/><Relationship Id="rId10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image" Target="../media/image5.png"/><Relationship Id="rId7" Type="http://schemas.openxmlformats.org/officeDocument/2006/relationships/tags" Target="../tags/tag11.xml"/><Relationship Id="rId6" Type="http://schemas.openxmlformats.org/officeDocument/2006/relationships/image" Target="../media/image4.png"/><Relationship Id="rId5" Type="http://schemas.openxmlformats.org/officeDocument/2006/relationships/tags" Target="../tags/tag10.xml"/><Relationship Id="rId4" Type="http://schemas.openxmlformats.org/officeDocument/2006/relationships/image" Target="../media/image3.png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2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image" Target="../media/image6.png"/><Relationship Id="rId4" Type="http://schemas.openxmlformats.org/officeDocument/2006/relationships/tags" Target="../tags/tag18.xml"/><Relationship Id="rId3" Type="http://schemas.openxmlformats.org/officeDocument/2006/relationships/image" Target="../media/image1.jpeg"/><Relationship Id="rId2" Type="http://schemas.openxmlformats.org/officeDocument/2006/relationships/tags" Target="../tags/tag17.xml"/><Relationship Id="rId17" Type="http://schemas.openxmlformats.org/officeDocument/2006/relationships/tags" Target="../tags/tag30.xml"/><Relationship Id="rId16" Type="http://schemas.openxmlformats.org/officeDocument/2006/relationships/tags" Target="../tags/tag29.xml"/><Relationship Id="rId15" Type="http://schemas.openxmlformats.org/officeDocument/2006/relationships/tags" Target="../tags/tag28.xml"/><Relationship Id="rId14" Type="http://schemas.openxmlformats.org/officeDocument/2006/relationships/tags" Target="../tags/tag27.xml"/><Relationship Id="rId13" Type="http://schemas.openxmlformats.org/officeDocument/2006/relationships/tags" Target="../tags/tag26.xml"/><Relationship Id="rId12" Type="http://schemas.openxmlformats.org/officeDocument/2006/relationships/tags" Target="../tags/tag25.xml"/><Relationship Id="rId11" Type="http://schemas.openxmlformats.org/officeDocument/2006/relationships/tags" Target="../tags/tag24.xml"/><Relationship Id="rId10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image" Target="../media/image5.png"/><Relationship Id="rId7" Type="http://schemas.openxmlformats.org/officeDocument/2006/relationships/tags" Target="../tags/tag34.xml"/><Relationship Id="rId6" Type="http://schemas.openxmlformats.org/officeDocument/2006/relationships/image" Target="../media/image4.png"/><Relationship Id="rId5" Type="http://schemas.openxmlformats.org/officeDocument/2006/relationships/tags" Target="../tags/tag33.xml"/><Relationship Id="rId4" Type="http://schemas.openxmlformats.org/officeDocument/2006/relationships/image" Target="../media/image3.png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4" Type="http://schemas.openxmlformats.org/officeDocument/2006/relationships/tags" Target="../tags/tag40.xml"/><Relationship Id="rId13" Type="http://schemas.openxmlformats.org/officeDocument/2006/relationships/tags" Target="../tags/tag39.xml"/><Relationship Id="rId12" Type="http://schemas.openxmlformats.org/officeDocument/2006/relationships/tags" Target="../tags/tag38.xml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45.xml"/><Relationship Id="rId8" Type="http://schemas.openxmlformats.org/officeDocument/2006/relationships/image" Target="../media/image5.png"/><Relationship Id="rId7" Type="http://schemas.openxmlformats.org/officeDocument/2006/relationships/tags" Target="../tags/tag44.xml"/><Relationship Id="rId6" Type="http://schemas.openxmlformats.org/officeDocument/2006/relationships/image" Target="../media/image4.png"/><Relationship Id="rId5" Type="http://schemas.openxmlformats.org/officeDocument/2006/relationships/tags" Target="../tags/tag43.xml"/><Relationship Id="rId4" Type="http://schemas.openxmlformats.org/officeDocument/2006/relationships/image" Target="../media/image3.png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6" Type="http://schemas.openxmlformats.org/officeDocument/2006/relationships/tags" Target="../tags/tag52.xml"/><Relationship Id="rId15" Type="http://schemas.openxmlformats.org/officeDocument/2006/relationships/tags" Target="../tags/tag51.xml"/><Relationship Id="rId14" Type="http://schemas.openxmlformats.org/officeDocument/2006/relationships/tags" Target="../tags/tag50.xml"/><Relationship Id="rId13" Type="http://schemas.openxmlformats.org/officeDocument/2006/relationships/tags" Target="../tags/tag49.xml"/><Relationship Id="rId12" Type="http://schemas.openxmlformats.org/officeDocument/2006/relationships/tags" Target="../tags/tag48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57.xml"/><Relationship Id="rId8" Type="http://schemas.openxmlformats.org/officeDocument/2006/relationships/image" Target="../media/image5.png"/><Relationship Id="rId7" Type="http://schemas.openxmlformats.org/officeDocument/2006/relationships/tags" Target="../tags/tag56.xml"/><Relationship Id="rId6" Type="http://schemas.openxmlformats.org/officeDocument/2006/relationships/image" Target="../media/image4.png"/><Relationship Id="rId5" Type="http://schemas.openxmlformats.org/officeDocument/2006/relationships/tags" Target="../tags/tag55.xml"/><Relationship Id="rId4" Type="http://schemas.openxmlformats.org/officeDocument/2006/relationships/image" Target="../media/image3.png"/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2" Type="http://schemas.openxmlformats.org/officeDocument/2006/relationships/tags" Target="../tags/tag60.xml"/><Relationship Id="rId11" Type="http://schemas.openxmlformats.org/officeDocument/2006/relationships/tags" Target="../tags/tag59.xml"/><Relationship Id="rId10" Type="http://schemas.openxmlformats.org/officeDocument/2006/relationships/tags" Target="../tags/tag58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image" Target="../media/image5.png"/><Relationship Id="rId7" Type="http://schemas.openxmlformats.org/officeDocument/2006/relationships/tags" Target="../tags/tag67.xml"/><Relationship Id="rId6" Type="http://schemas.openxmlformats.org/officeDocument/2006/relationships/image" Target="../media/image4.png"/><Relationship Id="rId5" Type="http://schemas.openxmlformats.org/officeDocument/2006/relationships/tags" Target="../tags/tag66.xml"/><Relationship Id="rId4" Type="http://schemas.openxmlformats.org/officeDocument/2006/relationships/image" Target="../media/image3.png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4" Type="http://schemas.openxmlformats.org/officeDocument/2006/relationships/tags" Target="../tags/tag73.xml"/><Relationship Id="rId13" Type="http://schemas.openxmlformats.org/officeDocument/2006/relationships/tags" Target="../tags/tag72.xml"/><Relationship Id="rId12" Type="http://schemas.openxmlformats.org/officeDocument/2006/relationships/tags" Target="../tags/tag71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image" Target="../media/image5.png"/><Relationship Id="rId7" Type="http://schemas.openxmlformats.org/officeDocument/2006/relationships/tags" Target="../tags/tag77.xml"/><Relationship Id="rId6" Type="http://schemas.openxmlformats.org/officeDocument/2006/relationships/image" Target="../media/image4.png"/><Relationship Id="rId5" Type="http://schemas.openxmlformats.org/officeDocument/2006/relationships/tags" Target="../tags/tag76.xml"/><Relationship Id="rId4" Type="http://schemas.openxmlformats.org/officeDocument/2006/relationships/image" Target="../media/image8.png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3" Type="http://schemas.openxmlformats.org/officeDocument/2006/relationships/tags" Target="../tags/tag82.xml"/><Relationship Id="rId12" Type="http://schemas.openxmlformats.org/officeDocument/2006/relationships/tags" Target="../tags/tag81.xml"/><Relationship Id="rId11" Type="http://schemas.openxmlformats.org/officeDocument/2006/relationships/tags" Target="../tags/tag80.xml"/><Relationship Id="rId10" Type="http://schemas.openxmlformats.org/officeDocument/2006/relationships/tags" Target="../tags/tag79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5400000">
            <a:off x="4017495" y="323850"/>
            <a:ext cx="4245910" cy="6210300"/>
          </a:xfrm>
          <a:prstGeom prst="rect">
            <a:avLst/>
          </a:prstGeom>
        </p:spPr>
      </p:pic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6"/>
            </p:custDataLst>
          </p:nvPr>
        </p:nvSpPr>
        <p:spPr>
          <a:xfrm>
            <a:off x="3314700" y="3944067"/>
            <a:ext cx="5651500" cy="958134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buNone/>
              <a:defRPr sz="1800" spc="0" baseline="0">
                <a:solidFill>
                  <a:schemeClr val="accent1"/>
                </a:solidFill>
                <a:latin typeface="Arial" panose="020B0604020202090204" pitchFamily="34" charset="0"/>
                <a:cs typeface="Arial" panose="020B060402020209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0"/>
            </p:custDataLst>
          </p:nvPr>
        </p:nvSpPr>
        <p:spPr>
          <a:xfrm>
            <a:off x="3327400" y="2209800"/>
            <a:ext cx="5651500" cy="1554162"/>
          </a:xfrm>
        </p:spPr>
        <p:txBody>
          <a:bodyPr lIns="90000" tIns="46800" rIns="90000" bIns="46800" anchor="b">
            <a:normAutofit/>
          </a:bodyPr>
          <a:lstStyle>
            <a:lvl1pPr algn="ctr">
              <a:defRPr sz="4800" b="1" spc="0" baseline="0">
                <a:solidFill>
                  <a:schemeClr val="accent1"/>
                </a:solidFill>
                <a:latin typeface="Arial" panose="020B0604020202090204" pitchFamily="34" charset="0"/>
                <a:ea typeface="汉仪旗黑-85S" panose="00020600040101010101" pitchFamily="18" charset="-122"/>
                <a:cs typeface="Arial" panose="020B0604020202090204" pitchFamily="34" charset="0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5" name="图片 14"/>
            <p:cNvPicPr/>
            <p:nvPr userDrawn="1"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291213" y="258633"/>
              <a:ext cx="11606400" cy="6249600"/>
            </a:xfrm>
            <a:prstGeom prst="rect">
              <a:avLst/>
            </a:prstGeom>
          </p:spPr>
        </p:pic>
        <p:grpSp>
          <p:nvGrpSpPr>
            <p:cNvPr id="16" name="组合 15"/>
            <p:cNvGrpSpPr/>
            <p:nvPr userDrawn="1"/>
          </p:nvGrpSpPr>
          <p:grpSpPr>
            <a:xfrm flipH="1"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7" name="图片 16"/>
              <p:cNvPicPr>
                <a:picLocks noChangeAspect="1"/>
              </p:cNvPicPr>
              <p:nvPr userDrawn="1">
                <p:custDataLst>
                  <p:tags r:id="rId5"/>
                </p:custDataLst>
              </p:nvPr>
            </p:nvPicPr>
            <p:blipFill rotWithShape="1">
              <a:blip r:embed="rId6"/>
              <a:srcRect/>
              <a:stretch>
                <a:fillRect/>
              </a:stretch>
            </p:blipFill>
            <p:spPr>
              <a:xfrm>
                <a:off x="0" y="0"/>
                <a:ext cx="1441281" cy="931817"/>
              </a:xfrm>
              <a:prstGeom prst="rect">
                <a:avLst/>
              </a:prstGeom>
            </p:spPr>
          </p:pic>
          <p:pic>
            <p:nvPicPr>
              <p:cNvPr id="18" name="图片 17"/>
              <p:cNvPicPr>
                <a:picLocks noChangeAspect="1"/>
              </p:cNvPicPr>
              <p:nvPr userDrawn="1">
                <p:custDataLst>
                  <p:tags r:id="rId7"/>
                </p:custDataLst>
              </p:nvPr>
            </p:nvPicPr>
            <p:blipFill rotWithShape="1">
              <a:blip r:embed="rId8"/>
              <a:srcRect/>
              <a:stretch>
                <a:fillRect/>
              </a:stretch>
            </p:blipFill>
            <p:spPr>
              <a:xfrm>
                <a:off x="11193506" y="5383306"/>
                <a:ext cx="998494" cy="1474694"/>
              </a:xfrm>
              <a:prstGeom prst="rect">
                <a:avLst/>
              </a:prstGeom>
            </p:spPr>
          </p:pic>
        </p:grp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12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latin typeface="微软雅黑" charset="-122"/>
                <a:ea typeface="微软雅黑" charset="-122"/>
              </a:defRPr>
            </a:lvl1pPr>
            <a:lvl2pPr>
              <a:defRPr>
                <a:latin typeface="微软雅黑" charset="-122"/>
                <a:ea typeface="微软雅黑" charset="-122"/>
              </a:defRPr>
            </a:lvl2pPr>
            <a:lvl3pPr>
              <a:defRPr>
                <a:latin typeface="微软雅黑" charset="-122"/>
                <a:ea typeface="微软雅黑" charset="-122"/>
              </a:defRPr>
            </a:lvl3pPr>
            <a:lvl4pPr>
              <a:defRPr>
                <a:latin typeface="微软雅黑" charset="-122"/>
                <a:ea typeface="微软雅黑" charset="-122"/>
              </a:defRPr>
            </a:lvl4pPr>
            <a:lvl5pPr>
              <a:defRPr>
                <a:latin typeface="微软雅黑" charset="-122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 rot="5400000">
            <a:off x="4017495" y="323850"/>
            <a:ext cx="4245910" cy="6210300"/>
          </a:xfrm>
          <a:prstGeom prst="rect">
            <a:avLst/>
          </a:prstGeom>
        </p:spPr>
      </p:pic>
      <p:sp>
        <p:nvSpPr>
          <p:cNvPr id="7" name="副标题 2"/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3320800" y="3944067"/>
            <a:ext cx="5651500" cy="958134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buNone/>
              <a:defRPr sz="1800" u="none" strike="noStrike" kern="1200" cap="none" spc="0" normalizeH="0" baseline="0">
                <a:solidFill>
                  <a:schemeClr val="accent1"/>
                </a:solidFill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3320550" y="2210400"/>
            <a:ext cx="5652000" cy="1555200"/>
          </a:xfrm>
        </p:spPr>
        <p:txBody>
          <a:bodyPr lIns="90000" tIns="46800" rIns="90000" bIns="46800" anchor="b">
            <a:normAutofit/>
          </a:bodyPr>
          <a:lstStyle>
            <a:lvl1pPr algn="ctr">
              <a:defRPr sz="4800" b="1" u="none" strike="noStrike" kern="1200" cap="none" spc="0" normalizeH="0" baseline="0">
                <a:solidFill>
                  <a:schemeClr val="accent1"/>
                </a:solidFill>
                <a:uFillTx/>
                <a:latin typeface="Arial" panose="020B0604020202090204" pitchFamily="34" charset="0"/>
                <a:ea typeface="汉仪旗黑-85S" panose="00020600040101010101" pitchFamily="18" charset="-122"/>
                <a:cs typeface="Arial" panose="020B0604020202090204" pitchFamily="34" charset="0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>
            <a:off x="0" y="0"/>
            <a:ext cx="1441450" cy="9315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>
            <a:off x="11193780" y="5383530"/>
            <a:ext cx="998220" cy="14744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-122"/>
                <a:ea typeface="微软雅黑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/>
          <a:srcRect/>
          <a:stretch>
            <a:fillRect/>
          </a:stretch>
        </p:blipFill>
        <p:spPr>
          <a:xfrm flipH="1">
            <a:off x="10750550" y="45720"/>
            <a:ext cx="1441450" cy="9315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/>
          <a:srcRect/>
          <a:stretch>
            <a:fillRect/>
          </a:stretch>
        </p:blipFill>
        <p:spPr>
          <a:xfrm flipH="1">
            <a:off x="0" y="5429250"/>
            <a:ext cx="998220" cy="147447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1pPr>
            <a:lvl2pPr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2pPr>
            <a:lvl3pPr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3pPr>
            <a:lvl4pPr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4pPr>
            <a:lvl5pPr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088370" y="5775325"/>
            <a:ext cx="1093470" cy="1087120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5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charset="-122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charset="-122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charset="-122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1pPr>
            <a:lvl2pPr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2pPr>
            <a:lvl3pPr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3pPr>
            <a:lvl4pPr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4pPr>
            <a:lvl5pPr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1pPr>
            <a:lvl2pPr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2pPr>
            <a:lvl3pPr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3pPr>
            <a:lvl4pPr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4pPr>
            <a:lvl5pPr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/>
          <a:stretch>
            <a:fillRect/>
          </a:stretch>
        </p:blipFill>
        <p:spPr>
          <a:xfrm>
            <a:off x="0" y="0"/>
            <a:ext cx="1441450" cy="93154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/>
          <a:srcRect/>
          <a:stretch>
            <a:fillRect/>
          </a:stretch>
        </p:blipFill>
        <p:spPr>
          <a:xfrm>
            <a:off x="11193780" y="5383530"/>
            <a:ext cx="998220" cy="14744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1026140" y="5713730"/>
            <a:ext cx="1155700" cy="1148715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charset="-122"/>
                <a:ea typeface="微软雅黑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charset="-122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latin typeface="微软雅黑" charset="-122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latin typeface="微软雅黑" charset="-122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0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latin typeface="微软雅黑" charset="-122"/>
                <a:ea typeface="微软雅黑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1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latin typeface="微软雅黑" charset="-122"/>
                <a:ea typeface="微软雅黑" charset="-122"/>
              </a:defRPr>
            </a:lvl1pPr>
            <a:lvl2pPr>
              <a:defRPr baseline="0">
                <a:latin typeface="微软雅黑" charset="-122"/>
                <a:ea typeface="微软雅黑" charset="-122"/>
              </a:defRPr>
            </a:lvl2pPr>
            <a:lvl3pPr>
              <a:defRPr baseline="0">
                <a:latin typeface="微软雅黑" charset="-122"/>
                <a:ea typeface="微软雅黑" charset="-122"/>
              </a:defRPr>
            </a:lvl3pPr>
            <a:lvl4pPr>
              <a:defRPr baseline="0">
                <a:latin typeface="微软雅黑" charset="-122"/>
                <a:ea typeface="微软雅黑" charset="-122"/>
              </a:defRPr>
            </a:lvl4pPr>
            <a:lvl5pPr>
              <a:defRPr baseline="0">
                <a:latin typeface="微软雅黑" charset="-122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/>
          <a:stretch>
            <a:fillRect/>
          </a:stretch>
        </p:blipFill>
        <p:spPr>
          <a:xfrm>
            <a:off x="0" y="0"/>
            <a:ext cx="1441450" cy="9315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/>
          <a:srcRect/>
          <a:stretch>
            <a:fillRect/>
          </a:stretch>
        </p:blipFill>
        <p:spPr>
          <a:xfrm>
            <a:off x="11193780" y="5383530"/>
            <a:ext cx="998220" cy="14744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3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Arial" panose="020B0604020202090204" pitchFamily="34" charset="0"/>
              <a:ea typeface="微软雅黑" charset="-122"/>
              <a:cs typeface="Arial" panose="020B0604020202090204" pitchFamily="34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微软雅黑" charset="-122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微软雅黑" charset="-122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charset="-122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1pPr>
            <a:lvl2pPr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2pPr>
            <a:lvl3pPr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3pPr>
            <a:lvl4pPr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4pPr>
            <a:lvl5pPr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latin typeface="微软雅黑" charset="-122"/>
                <a:ea typeface="微软雅黑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1"/>
          <a:srcRect/>
          <a:stretch>
            <a:fillRect/>
          </a:stretch>
        </p:blipFill>
        <p:spPr>
          <a:xfrm>
            <a:off x="0" y="0"/>
            <a:ext cx="1441450" cy="9315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/>
          <a:stretch>
            <a:fillRect/>
          </a:stretch>
        </p:blipFill>
        <p:spPr>
          <a:xfrm>
            <a:off x="11193780" y="5383530"/>
            <a:ext cx="998220" cy="14744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微软雅黑" charset="-122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微软雅黑" charset="-122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charset="-122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1pPr>
            <a:lvl2pPr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2pPr>
            <a:lvl3pPr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3pPr>
            <a:lvl4pPr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4pPr>
            <a:lvl5pPr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9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1pPr>
            <a:lvl2pPr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2pPr>
            <a:lvl3pPr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3pPr>
            <a:lvl4pPr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4pPr>
            <a:lvl5pPr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0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1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13"/>
          <a:srcRect/>
          <a:stretch>
            <a:fillRect/>
          </a:stretch>
        </p:blipFill>
        <p:spPr>
          <a:xfrm flipH="1">
            <a:off x="10750550" y="0"/>
            <a:ext cx="1441450" cy="931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15"/>
          <a:srcRect/>
          <a:stretch>
            <a:fillRect/>
          </a:stretch>
        </p:blipFill>
        <p:spPr>
          <a:xfrm flipH="1">
            <a:off x="0" y="5383530"/>
            <a:ext cx="998220" cy="14744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latin typeface="微软雅黑" charset="-122"/>
              <a:ea typeface="微软雅黑" charset="-122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微软雅黑" charset="-122"/>
                <a:ea typeface="微软雅黑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微软雅黑" charset="-122"/>
                <a:ea typeface="微软雅黑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微软雅黑" charset="-122"/>
                <a:ea typeface="微软雅黑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8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>
            <a:off x="0" y="0"/>
            <a:ext cx="2757805" cy="178308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/>
          <a:srcRect/>
          <a:stretch>
            <a:fillRect/>
          </a:stretch>
        </p:blipFill>
        <p:spPr>
          <a:xfrm>
            <a:off x="10494010" y="4349750"/>
            <a:ext cx="1697990" cy="2508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pic>
          <p:nvPicPr>
            <p:cNvPr id="13" name="图片 12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0" y="0"/>
              <a:ext cx="1441281" cy="931817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1193506" y="5383306"/>
              <a:ext cx="998494" cy="1474694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10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>
          <a:xfrm>
            <a:off x="879742" y="6442041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>
          <a:xfrm>
            <a:off x="4116000" y="6442041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8610600" y="6442041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132" y="1248475"/>
            <a:ext cx="6437735" cy="439912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11" name="组合 10"/>
          <p:cNvGrpSpPr/>
          <p:nvPr>
            <p:custDataLst>
              <p:tags r:id="rId9"/>
            </p:custDataLst>
          </p:nvPr>
        </p:nvGrpSpPr>
        <p:grpSpPr>
          <a:xfrm>
            <a:off x="5067129" y="1714712"/>
            <a:ext cx="2151529" cy="2151530"/>
            <a:chOff x="7462576" y="1702608"/>
            <a:chExt cx="2151529" cy="2151530"/>
          </a:xfrm>
        </p:grpSpPr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7462576" y="1702608"/>
              <a:ext cx="2151529" cy="2151530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9FC093"/>
                </a:solidFill>
              </a:endParaRPr>
            </a:p>
          </p:txBody>
        </p:sp>
        <p:cxnSp>
          <p:nvCxnSpPr>
            <p:cNvPr id="13" name="直接连接符 12"/>
            <p:cNvCxnSpPr/>
            <p:nvPr>
              <p:custDataLst>
                <p:tags r:id="rId11"/>
              </p:custDataLst>
            </p:nvPr>
          </p:nvCxnSpPr>
          <p:spPr>
            <a:xfrm flipV="1">
              <a:off x="8098615" y="2033811"/>
              <a:ext cx="1" cy="29412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>
              <p:custDataLst>
                <p:tags r:id="rId12"/>
              </p:custDataLst>
            </p:nvPr>
          </p:nvCxnSpPr>
          <p:spPr>
            <a:xfrm>
              <a:off x="8098614" y="2043581"/>
              <a:ext cx="850137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>
              <p:custDataLst>
                <p:tags r:id="rId13"/>
              </p:custDataLst>
            </p:nvPr>
          </p:nvCxnSpPr>
          <p:spPr>
            <a:xfrm>
              <a:off x="8948751" y="2033809"/>
              <a:ext cx="0" cy="921227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>
              <p:custDataLst>
                <p:tags r:id="rId14"/>
              </p:custDataLst>
            </p:nvPr>
          </p:nvCxnSpPr>
          <p:spPr>
            <a:xfrm>
              <a:off x="8948751" y="3224408"/>
              <a:ext cx="0" cy="298529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>
              <p:custDataLst>
                <p:tags r:id="rId15"/>
              </p:custDataLst>
            </p:nvPr>
          </p:nvCxnSpPr>
          <p:spPr>
            <a:xfrm flipH="1" flipV="1">
              <a:off x="8098614" y="3513165"/>
              <a:ext cx="850137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>
              <p:custDataLst>
                <p:tags r:id="rId16"/>
              </p:custDataLst>
            </p:nvPr>
          </p:nvCxnSpPr>
          <p:spPr>
            <a:xfrm flipV="1">
              <a:off x="8098614" y="3319841"/>
              <a:ext cx="1" cy="203104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7"/>
            </p:custDataLst>
          </p:nvPr>
        </p:nvSpPr>
        <p:spPr>
          <a:xfrm>
            <a:off x="3654418" y="4182927"/>
            <a:ext cx="4972064" cy="998285"/>
          </a:xfrm>
        </p:spPr>
        <p:txBody>
          <a:bodyPr lIns="90000" tIns="46800" rIns="90000" bIns="46800" anchor="ctr">
            <a:normAutofit/>
          </a:bodyPr>
          <a:lstStyle>
            <a:lvl1pPr algn="ctr">
              <a:defRPr sz="4800" b="1" spc="0" baseline="0">
                <a:solidFill>
                  <a:schemeClr val="accent1"/>
                </a:solidFill>
                <a:latin typeface="Arial" panose="020B0604020202090204" pitchFamily="34" charset="0"/>
                <a:ea typeface="汉仪旗黑-85S" panose="00020600040101010101" pitchFamily="18" charset="-122"/>
                <a:cs typeface="Arial" panose="020B0604020202090204" pitchFamily="34" charset="0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pic>
          <p:nvPicPr>
            <p:cNvPr id="13" name="图片 12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0" y="0"/>
              <a:ext cx="1441281" cy="931817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1193506" y="5383306"/>
              <a:ext cx="998494" cy="1474694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10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1pPr>
            <a:lvl2pPr>
              <a:defRPr sz="160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2pPr>
            <a:lvl3pPr>
              <a:defRPr sz="160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3pPr>
            <a:lvl4pPr>
              <a:defRPr sz="160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4pPr>
            <a:lvl5pPr>
              <a:defRPr sz="1600"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pic>
          <p:nvPicPr>
            <p:cNvPr id="19" name="图片 18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0" y="0"/>
              <a:ext cx="1441281" cy="931817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1193506" y="5383306"/>
              <a:ext cx="998494" cy="1474694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10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11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12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9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3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879742" y="6418989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>
          <a:xfrm>
            <a:off x="4116000" y="6418989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>
          <a:xfrm>
            <a:off x="8610600" y="6418989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pic>
          <p:nvPicPr>
            <p:cNvPr id="12" name="图片 11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0" y="0"/>
              <a:ext cx="1441281" cy="931817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1193506" y="5383306"/>
              <a:ext cx="998494" cy="1474694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1" cy="6858000"/>
            <a:chOff x="0" y="0"/>
            <a:chExt cx="12192001" cy="6858000"/>
          </a:xfrm>
        </p:grpSpPr>
        <p:pic>
          <p:nvPicPr>
            <p:cNvPr id="13" name="图片 12"/>
            <p:cNvPicPr>
              <a:picLocks noChangeAspect="1"/>
            </p:cNvPicPr>
            <p:nvPr userDrawn="1"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" y="0"/>
              <a:ext cx="12192000" cy="6858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 userDrawn="1">
              <p:custDataLst>
                <p:tags r:id="rId5"/>
              </p:custDataLst>
            </p:nvPr>
          </p:nvPicPr>
          <p:blipFill rotWithShape="1">
            <a:blip r:embed="rId6"/>
            <a:srcRect/>
            <a:stretch>
              <a:fillRect/>
            </a:stretch>
          </p:blipFill>
          <p:spPr>
            <a:xfrm>
              <a:off x="0" y="0"/>
              <a:ext cx="1441281" cy="931817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 rotWithShape="1">
            <a:blip r:embed="rId8"/>
            <a:srcRect/>
            <a:stretch>
              <a:fillRect/>
            </a:stretch>
          </p:blipFill>
          <p:spPr>
            <a:xfrm>
              <a:off x="11193506" y="5383306"/>
              <a:ext cx="998494" cy="1474694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0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11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9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Arial" panose="020B0604020202090204" pitchFamily="34" charset="0"/>
                <a:ea typeface="微软雅黑" charset="-122"/>
                <a:cs typeface="Arial" panose="020B0604020202090204" pitchFamily="34" charset="0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12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4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1" name="图片 10"/>
            <p:cNvPicPr/>
            <p:nvPr userDrawn="1"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291213" y="258633"/>
              <a:ext cx="11606400" cy="6249600"/>
            </a:xfrm>
            <a:prstGeom prst="rect">
              <a:avLst/>
            </a:prstGeom>
          </p:spPr>
        </p:pic>
        <p:grpSp>
          <p:nvGrpSpPr>
            <p:cNvPr id="12" name="组合 11"/>
            <p:cNvGrpSpPr/>
            <p:nvPr userDrawn="1"/>
          </p:nvGrpSpPr>
          <p:grpSpPr>
            <a:xfrm flipH="1">
              <a:off x="0" y="0"/>
              <a:ext cx="12192000" cy="6858000"/>
              <a:chOff x="0" y="0"/>
              <a:chExt cx="12192000" cy="6858000"/>
            </a:xfrm>
          </p:grpSpPr>
          <p:pic>
            <p:nvPicPr>
              <p:cNvPr id="13" name="图片 12"/>
              <p:cNvPicPr>
                <a:picLocks noChangeAspect="1"/>
              </p:cNvPicPr>
              <p:nvPr userDrawn="1">
                <p:custDataLst>
                  <p:tags r:id="rId5"/>
                </p:custDataLst>
              </p:nvPr>
            </p:nvPicPr>
            <p:blipFill rotWithShape="1">
              <a:blip r:embed="rId6"/>
              <a:srcRect/>
              <a:stretch>
                <a:fillRect/>
              </a:stretch>
            </p:blipFill>
            <p:spPr>
              <a:xfrm>
                <a:off x="0" y="0"/>
                <a:ext cx="1441281" cy="931817"/>
              </a:xfrm>
              <a:prstGeom prst="rect">
                <a:avLst/>
              </a:prstGeom>
            </p:spPr>
          </p:pic>
          <p:pic>
            <p:nvPicPr>
              <p:cNvPr id="14" name="图片 13"/>
              <p:cNvPicPr>
                <a:picLocks noChangeAspect="1"/>
              </p:cNvPicPr>
              <p:nvPr userDrawn="1">
                <p:custDataLst>
                  <p:tags r:id="rId7"/>
                </p:custDataLst>
              </p:nvPr>
            </p:nvPicPr>
            <p:blipFill rotWithShape="1">
              <a:blip r:embed="rId8"/>
              <a:srcRect/>
              <a:stretch>
                <a:fillRect/>
              </a:stretch>
            </p:blipFill>
            <p:spPr>
              <a:xfrm>
                <a:off x="11193506" y="5383306"/>
                <a:ext cx="998494" cy="1474694"/>
              </a:xfrm>
              <a:prstGeom prst="rect">
                <a:avLst/>
              </a:prstGeom>
            </p:spPr>
          </p:pic>
        </p:grp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9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charset="-122"/>
                <a:ea typeface="微软雅黑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10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latin typeface="微软雅黑" charset="-122"/>
                <a:ea typeface="微软雅黑" charset="-122"/>
              </a:defRPr>
            </a:lvl1pPr>
            <a:lvl2pPr indent="0" eaLnBrk="1" fontAlgn="auto" latinLnBrk="0" hangingPunct="1">
              <a:defRPr>
                <a:latin typeface="微软雅黑" charset="-122"/>
                <a:ea typeface="微软雅黑" charset="-122"/>
              </a:defRPr>
            </a:lvl2pPr>
            <a:lvl3pPr indent="0" eaLnBrk="1" fontAlgn="auto" latinLnBrk="0" hangingPunct="1">
              <a:defRPr>
                <a:latin typeface="微软雅黑" charset="-122"/>
                <a:ea typeface="微软雅黑" charset="-122"/>
              </a:defRPr>
            </a:lvl3pPr>
            <a:lvl4pPr indent="0" eaLnBrk="1" fontAlgn="auto" latinLnBrk="0" hangingPunct="1">
              <a:defRPr>
                <a:latin typeface="微软雅黑" charset="-122"/>
                <a:ea typeface="微软雅黑" charset="-122"/>
              </a:defRPr>
            </a:lvl4pPr>
            <a:lvl5pPr indent="0" eaLnBrk="1" fontAlgn="auto" latinLnBrk="0" hangingPunct="1">
              <a:defRPr>
                <a:latin typeface="微软雅黑" charset="-122"/>
                <a:ea typeface="微软雅黑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5" Type="http://schemas.openxmlformats.org/officeDocument/2006/relationships/theme" Target="../theme/theme1.xml"/><Relationship Id="rId24" Type="http://schemas.openxmlformats.org/officeDocument/2006/relationships/tags" Target="../tags/tag164.xml"/><Relationship Id="rId23" Type="http://schemas.openxmlformats.org/officeDocument/2006/relationships/tags" Target="../tags/tag163.xml"/><Relationship Id="rId22" Type="http://schemas.openxmlformats.org/officeDocument/2006/relationships/tags" Target="../tags/tag162.xml"/><Relationship Id="rId21" Type="http://schemas.openxmlformats.org/officeDocument/2006/relationships/tags" Target="../tags/tag161.xml"/><Relationship Id="rId20" Type="http://schemas.openxmlformats.org/officeDocument/2006/relationships/tags" Target="../tags/tag160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5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accent1"/>
          </a:solidFill>
          <a:uFillTx/>
          <a:latin typeface="微软雅黑" charset="-122"/>
          <a:ea typeface="微软雅黑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charset="-122"/>
          <a:ea typeface="微软雅黑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微软雅黑" charset="-122"/>
          <a:ea typeface="微软雅黑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charset="-122"/>
          <a:ea typeface="微软雅黑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charset="-122"/>
          <a:ea typeface="微软雅黑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9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charset="-122"/>
          <a:ea typeface="微软雅黑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5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4.xml"/><Relationship Id="rId1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5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176.xml"/><Relationship Id="rId1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8.xml"/><Relationship Id="rId2" Type="http://schemas.openxmlformats.org/officeDocument/2006/relationships/tags" Target="../tags/tag166.xml"/><Relationship Id="rId1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7.xml"/><Relationship Id="rId1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168.xml"/><Relationship Id="rId1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tags" Target="../tags/tag169.xml"/><Relationship Id="rId1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7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7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72.xml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173.xml"/><Relationship Id="rId1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497580" y="2197735"/>
            <a:ext cx="5748655" cy="1565910"/>
          </a:xfrm>
        </p:spPr>
        <p:txBody>
          <a:bodyPr>
            <a:normAutofit fontScale="90000"/>
          </a:bodyPr>
          <a:p>
            <a:pPr algn="l"/>
            <a:r>
              <a:rPr lang="zh-CN" altLang="en-US"/>
              <a:t>课堂，</a:t>
            </a:r>
            <a:br>
              <a:rPr lang="zh-CN" altLang="en-US"/>
            </a:br>
            <a:r>
              <a:rPr lang="zh-CN" altLang="en-US"/>
              <a:t>可以这么有声有色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023235" y="3763727"/>
            <a:ext cx="5651500" cy="958134"/>
          </a:xfrm>
        </p:spPr>
        <p:txBody>
          <a:bodyPr>
            <a:noAutofit/>
          </a:bodyPr>
          <a:p>
            <a:pPr algn="r"/>
            <a:r>
              <a:rPr lang="zh-CN" altLang="en-US" sz="32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_GB2312" charset="0"/>
                <a:ea typeface="楷体_GB2312" charset="0"/>
              </a:rPr>
              <a:t>读书心得</a:t>
            </a:r>
            <a:endParaRPr lang="zh-CN" altLang="en-US" sz="32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r"/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_GB2312" charset="0"/>
                <a:ea typeface="楷体_GB2312" charset="0"/>
              </a:rPr>
              <a:t>李玲</a:t>
            </a:r>
            <a:endParaRPr lang="zh-CN" altLang="en-US" sz="28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楷体_GB2312" charset="0"/>
              <a:ea typeface="楷体_GB2312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37200" y="3087370"/>
            <a:ext cx="5553710" cy="3706495"/>
          </a:xfrm>
          <a:prstGeom prst="roundRect">
            <a:avLst/>
          </a:prstGeom>
        </p:spPr>
      </p:pic>
      <p:sp>
        <p:nvSpPr>
          <p:cNvPr id="4" name="内容占位符 3"/>
          <p:cNvSpPr/>
          <p:nvPr>
            <p:ph idx="1"/>
          </p:nvPr>
        </p:nvSpPr>
        <p:spPr/>
        <p:txBody>
          <a:bodyPr/>
          <a:p>
            <a:r>
              <a:rPr lang="zh-CN" altLang="en-US" sz="2800">
                <a:latin typeface="楷体_GB2312" charset="0"/>
                <a:ea typeface="楷体_GB2312" charset="0"/>
              </a:rPr>
              <a:t>学生自己提出质疑，在自己进行释疑</a:t>
            </a:r>
            <a:endParaRPr lang="zh-CN" altLang="en-US" sz="2800">
              <a:latin typeface="楷体_GB2312" charset="0"/>
              <a:ea typeface="楷体_GB2312" charset="0"/>
            </a:endParaRPr>
          </a:p>
        </p:txBody>
      </p:sp>
      <p:sp>
        <p:nvSpPr>
          <p:cNvPr id="5" name="标题 4"/>
          <p:cNvSpPr/>
          <p:nvPr>
            <p:ph type="title"/>
          </p:nvPr>
        </p:nvSpPr>
        <p:spPr/>
        <p:txBody>
          <a:bodyPr/>
          <a:p>
            <a:r>
              <a:rPr lang="zh-CN" altLang="en-US"/>
              <a:t>二、妙用学生的题——顺水推舟，巧妙点化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/>
          <p:nvPr>
            <p:ph idx="1"/>
          </p:nvPr>
        </p:nvSpPr>
        <p:spPr/>
        <p:txBody>
          <a:bodyPr/>
          <a:p>
            <a:pPr marL="0" indent="0" algn="ctr">
              <a:buNone/>
            </a:pPr>
            <a:r>
              <a:rPr lang="zh-CN" altLang="en-US" sz="5400" b="1">
                <a:latin typeface="楷体_GB2312" charset="0"/>
                <a:ea typeface="楷体_GB2312" charset="0"/>
                <a:cs typeface="楷体_GB2312" charset="0"/>
              </a:rPr>
              <a:t>伪生成</a:t>
            </a:r>
            <a:r>
              <a:rPr lang="en-US" altLang="zh-CN" sz="5400" b="1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≠</a:t>
            </a:r>
            <a:r>
              <a:rPr lang="zh-CN" altLang="en-US" sz="5400" b="1">
                <a:latin typeface="楷体_GB2312" charset="0"/>
                <a:ea typeface="楷体_GB2312" charset="0"/>
                <a:cs typeface="楷体_GB2312" charset="0"/>
              </a:rPr>
              <a:t>生成</a:t>
            </a:r>
            <a:endParaRPr lang="zh-CN" altLang="en-US"/>
          </a:p>
          <a:p>
            <a:endParaRPr lang="zh-CN" altLang="en-US"/>
          </a:p>
        </p:txBody>
      </p:sp>
      <p:sp>
        <p:nvSpPr>
          <p:cNvPr id="5" name="标题 4"/>
          <p:cNvSpPr/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>
            <a:off x="7682865" y="2005330"/>
            <a:ext cx="1431925" cy="148082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H="1">
            <a:off x="6120130" y="2037715"/>
            <a:ext cx="1019810" cy="166179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5021580" y="3931920"/>
            <a:ext cx="109855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44450">
                  <a:solidFill>
                    <a:srgbClr val="9FB5D2"/>
                  </a:solidFill>
                </a:ln>
                <a:solidFill>
                  <a:schemeClr val="tx1"/>
                </a:solidFill>
                <a:effectLst>
                  <a:outerShdw dist="76200" dir="2700000" algn="tl" rotWithShape="0">
                    <a:prstClr val="black">
                      <a:alpha val="40000"/>
                    </a:prstClr>
                  </a:outerShdw>
                </a:effectLst>
                <a:latin typeface="汉仪乐喵体W" panose="00020600040101010101" charset="-122"/>
                <a:ea typeface="汉仪乐喵体W" panose="00020600040101010101" charset="-122"/>
              </a:rPr>
              <a:t>新</a:t>
            </a:r>
            <a:endParaRPr lang="zh-CN" altLang="en-US" sz="7200" b="1">
              <a:ln w="44450">
                <a:solidFill>
                  <a:srgbClr val="9FB5D2"/>
                </a:solidFill>
              </a:ln>
              <a:solidFill>
                <a:schemeClr val="tx1"/>
              </a:solidFill>
              <a:effectLst>
                <a:outerShdw dist="76200" dir="2700000" algn="tl" rotWithShape="0">
                  <a:prstClr val="black">
                    <a:alpha val="40000"/>
                  </a:prstClr>
                </a:outerShdw>
              </a:effectLst>
              <a:latin typeface="汉仪乐喵体W" panose="00020600040101010101" charset="-122"/>
              <a:ea typeface="汉仪乐喵体W" panose="0002060004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571230" y="3931920"/>
            <a:ext cx="109855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44450">
                  <a:solidFill>
                    <a:srgbClr val="9FB5D2"/>
                  </a:solidFill>
                </a:ln>
                <a:solidFill>
                  <a:schemeClr val="tx1"/>
                </a:solidFill>
                <a:effectLst>
                  <a:outerShdw dist="76200" dir="2700000" algn="tl" rotWithShape="0">
                    <a:prstClr val="black">
                      <a:alpha val="40000"/>
                    </a:prstClr>
                  </a:outerShdw>
                </a:effectLst>
                <a:latin typeface="汉仪乐喵体W" panose="00020600040101010101" charset="-122"/>
                <a:ea typeface="汉仪乐喵体W" panose="00020600040101010101" charset="-122"/>
              </a:rPr>
              <a:t>实</a:t>
            </a:r>
            <a:endParaRPr lang="zh-CN" altLang="en-US" sz="7200" b="1">
              <a:ln w="44450">
                <a:solidFill>
                  <a:srgbClr val="9FB5D2"/>
                </a:solidFill>
              </a:ln>
              <a:solidFill>
                <a:schemeClr val="tx1"/>
              </a:solidFill>
              <a:effectLst>
                <a:outerShdw dist="76200" dir="2700000" algn="tl" rotWithShape="0">
                  <a:prstClr val="black">
                    <a:alpha val="40000"/>
                  </a:prstClr>
                </a:outerShdw>
              </a:effectLst>
              <a:latin typeface="汉仪乐喵体W" panose="00020600040101010101" charset="-122"/>
              <a:ea typeface="汉仪乐喵体W" panose="00020600040101010101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657340" y="1891665"/>
            <a:ext cx="384556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44450">
                  <a:solidFill>
                    <a:srgbClr val="9FB5D2"/>
                  </a:solidFill>
                </a:ln>
                <a:solidFill>
                  <a:schemeClr val="tx1"/>
                </a:solidFill>
                <a:effectLst>
                  <a:outerShdw dist="76200" dir="2700000" algn="tl" rotWithShape="0">
                    <a:prstClr val="black">
                      <a:alpha val="40000"/>
                    </a:prstClr>
                  </a:outerShdw>
                </a:effectLst>
                <a:latin typeface="汉仪乐喵体W" panose="00020600040101010101" charset="-122"/>
                <a:ea typeface="汉仪乐喵体W" panose="00020600040101010101" charset="-122"/>
              </a:rPr>
              <a:t>开卷有益</a:t>
            </a:r>
            <a:endParaRPr lang="zh-CN" altLang="en-US" sz="7200" b="1">
              <a:ln w="44450">
                <a:solidFill>
                  <a:srgbClr val="9FB5D2"/>
                </a:solidFill>
              </a:ln>
              <a:solidFill>
                <a:schemeClr val="tx1"/>
              </a:solidFill>
              <a:effectLst>
                <a:outerShdw dist="76200" dir="2700000" algn="tl" rotWithShape="0">
                  <a:prstClr val="black">
                    <a:alpha val="40000"/>
                  </a:prstClr>
                </a:outerShdw>
              </a:effectLst>
              <a:latin typeface="汉仪乐喵体W" panose="00020600040101010101" charset="-122"/>
              <a:ea typeface="汉仪乐喵体W" panose="0002060004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628255" y="3388995"/>
            <a:ext cx="384556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44450">
                  <a:solidFill>
                    <a:srgbClr val="9FB5D2"/>
                  </a:solidFill>
                </a:ln>
                <a:solidFill>
                  <a:schemeClr val="tx1"/>
                </a:solidFill>
                <a:effectLst>
                  <a:outerShdw dist="76200" dir="2700000" algn="tl" rotWithShape="0">
                    <a:prstClr val="black">
                      <a:alpha val="40000"/>
                    </a:prstClr>
                  </a:outerShdw>
                </a:effectLst>
                <a:latin typeface="汉仪乐喵体W" panose="00020600040101010101" charset="-122"/>
                <a:ea typeface="汉仪乐喵体W" panose="00020600040101010101" charset="-122"/>
              </a:rPr>
              <a:t>掩卷而思</a:t>
            </a:r>
            <a:endParaRPr lang="zh-CN" altLang="en-US" sz="7200" b="1">
              <a:ln w="44450">
                <a:solidFill>
                  <a:srgbClr val="9FB5D2"/>
                </a:solidFill>
              </a:ln>
              <a:solidFill>
                <a:schemeClr val="tx1"/>
              </a:solidFill>
              <a:effectLst>
                <a:outerShdw dist="76200" dir="2700000" algn="tl" rotWithShape="0">
                  <a:prstClr val="black">
                    <a:alpha val="40000"/>
                  </a:prstClr>
                </a:outerShdw>
              </a:effectLst>
              <a:latin typeface="汉仪乐喵体W" panose="00020600040101010101" charset="-122"/>
              <a:ea typeface="汉仪乐喵体W" panose="00020600040101010101" charset="-122"/>
            </a:endParaRPr>
          </a:p>
        </p:txBody>
      </p:sp>
      <p:pic>
        <p:nvPicPr>
          <p:cNvPr id="10" name="图片占位符 9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>
            <a:off x="241935" y="1707515"/>
            <a:ext cx="6259195" cy="3822065"/>
          </a:xfrm>
          <a:prstGeom prst="round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占位符 5" descr="WechatIMG3"/>
          <p:cNvPicPr>
            <a:picLocks noChangeAspect="1"/>
          </p:cNvPicPr>
          <p:nvPr>
            <p:ph type="pic" idx="1"/>
          </p:nvPr>
        </p:nvPicPr>
        <p:blipFill>
          <a:blip r:embed="rId1"/>
          <a:stretch>
            <a:fillRect/>
          </a:stretch>
        </p:blipFill>
        <p:spPr>
          <a:xfrm rot="900000">
            <a:off x="1230630" y="952500"/>
            <a:ext cx="4160520" cy="538861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082790" y="1931670"/>
            <a:ext cx="292989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44450">
                  <a:solidFill>
                    <a:srgbClr val="9FB5D2"/>
                  </a:solidFill>
                </a:ln>
                <a:solidFill>
                  <a:schemeClr val="tx1"/>
                </a:solidFill>
                <a:effectLst>
                  <a:outerShdw dist="76200" dir="2700000" algn="tl" rotWithShape="0">
                    <a:prstClr val="black">
                      <a:alpha val="40000"/>
                    </a:prstClr>
                  </a:outerShdw>
                </a:effectLst>
                <a:latin typeface="汉仪乐喵体W" panose="00020600040101010101" charset="-122"/>
                <a:ea typeface="汉仪乐喵体W" panose="00020600040101010101" charset="-122"/>
              </a:rPr>
              <a:t>初印象</a:t>
            </a:r>
            <a:endParaRPr lang="zh-CN" altLang="en-US" sz="7200" b="1">
              <a:ln w="44450">
                <a:solidFill>
                  <a:srgbClr val="9FB5D2"/>
                </a:solidFill>
              </a:ln>
              <a:solidFill>
                <a:schemeClr val="tx1"/>
              </a:solidFill>
              <a:effectLst>
                <a:outerShdw dist="76200" dir="2700000" algn="tl" rotWithShape="0">
                  <a:prstClr val="black">
                    <a:alpha val="40000"/>
                  </a:prstClr>
                </a:outerShdw>
              </a:effectLst>
              <a:latin typeface="汉仪乐喵体W" panose="00020600040101010101" charset="-122"/>
              <a:ea typeface="汉仪乐喵体W" panose="00020600040101010101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695315" y="3873500"/>
            <a:ext cx="207962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en-US" sz="7200" b="1">
                <a:ln w="44450">
                  <a:solidFill>
                    <a:srgbClr val="9FB5D2"/>
                  </a:solidFill>
                </a:ln>
                <a:solidFill>
                  <a:schemeClr val="tx1"/>
                </a:solidFill>
                <a:effectLst>
                  <a:outerShdw dist="76200" dir="2700000" algn="tl" rotWithShape="0">
                    <a:prstClr val="black">
                      <a:alpha val="40000"/>
                    </a:prstClr>
                  </a:outerShdw>
                </a:effectLst>
                <a:latin typeface="汉仪乐喵体W" panose="00020600040101010101" charset="-122"/>
                <a:ea typeface="汉仪乐喵体W" panose="00020600040101010101" charset="-122"/>
              </a:rPr>
              <a:t>亲切</a:t>
            </a:r>
            <a:endParaRPr lang="zh-CN" altLang="en-US" sz="7200" b="1">
              <a:ln w="44450">
                <a:solidFill>
                  <a:srgbClr val="9FB5D2"/>
                </a:solidFill>
              </a:ln>
              <a:solidFill>
                <a:schemeClr val="tx1"/>
              </a:solidFill>
              <a:effectLst>
                <a:outerShdw dist="76200" dir="2700000" algn="tl" rotWithShape="0">
                  <a:prstClr val="black">
                    <a:alpha val="40000"/>
                  </a:prstClr>
                </a:outerShdw>
              </a:effectLst>
              <a:latin typeface="汉仪乐喵体W" panose="00020600040101010101" charset="-122"/>
              <a:ea typeface="汉仪乐喵体W" panose="0002060004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998460" y="3946525"/>
            <a:ext cx="20142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44450">
                  <a:solidFill>
                    <a:srgbClr val="9FB5D2"/>
                  </a:solidFill>
                </a:ln>
                <a:solidFill>
                  <a:schemeClr val="tx1"/>
                </a:solidFill>
                <a:effectLst>
                  <a:outerShdw dist="76200" dir="2700000" algn="tl" rotWithShape="0">
                    <a:prstClr val="black">
                      <a:alpha val="40000"/>
                    </a:prstClr>
                  </a:outerShdw>
                </a:effectLst>
                <a:latin typeface="汉仪乐喵体W" panose="00020600040101010101" charset="-122"/>
                <a:ea typeface="汉仪乐喵体W" panose="00020600040101010101" charset="-122"/>
              </a:rPr>
              <a:t>自然</a:t>
            </a:r>
            <a:endParaRPr lang="zh-CN" altLang="en-US" sz="7200" b="1">
              <a:ln w="44450">
                <a:solidFill>
                  <a:srgbClr val="9FB5D2"/>
                </a:solidFill>
              </a:ln>
              <a:solidFill>
                <a:schemeClr val="tx1"/>
              </a:solidFill>
              <a:effectLst>
                <a:outerShdw dist="76200" dir="2700000" algn="tl" rotWithShape="0">
                  <a:prstClr val="black">
                    <a:alpha val="40000"/>
                  </a:prstClr>
                </a:outerShdw>
              </a:effectLst>
              <a:latin typeface="汉仪乐喵体W" panose="00020600040101010101" charset="-122"/>
              <a:ea typeface="汉仪乐喵体W" panose="00020600040101010101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118725" y="3946525"/>
            <a:ext cx="201422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7200" b="1">
                <a:ln w="44450">
                  <a:solidFill>
                    <a:srgbClr val="9FB5D2"/>
                  </a:solidFill>
                </a:ln>
                <a:solidFill>
                  <a:schemeClr val="tx1"/>
                </a:solidFill>
                <a:effectLst>
                  <a:outerShdw dist="76200" dir="2700000" algn="tl" rotWithShape="0">
                    <a:prstClr val="black">
                      <a:alpha val="40000"/>
                    </a:prstClr>
                  </a:outerShdw>
                </a:effectLst>
                <a:latin typeface="汉仪乐喵体W" panose="00020600040101010101" charset="-122"/>
                <a:ea typeface="汉仪乐喵体W" panose="00020600040101010101" charset="-122"/>
              </a:rPr>
              <a:t>直白</a:t>
            </a:r>
            <a:endParaRPr lang="zh-CN" altLang="en-US" sz="7200" b="1">
              <a:ln w="44450">
                <a:solidFill>
                  <a:srgbClr val="9FB5D2"/>
                </a:solidFill>
              </a:ln>
              <a:solidFill>
                <a:schemeClr val="tx1"/>
              </a:solidFill>
              <a:effectLst>
                <a:outerShdw dist="76200" dir="2700000" algn="tl" rotWithShape="0">
                  <a:prstClr val="black">
                    <a:alpha val="40000"/>
                  </a:prstClr>
                </a:outerShdw>
              </a:effectLst>
              <a:latin typeface="汉仪乐喵体W" panose="00020600040101010101" charset="-122"/>
              <a:ea typeface="汉仪乐喵体W" panose="00020600040101010101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61870" y="952500"/>
            <a:ext cx="7667625" cy="5388610"/>
          </a:xfrm>
          <a:prstGeom prst="round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ctr"/>
            <a:r>
              <a:rPr lang="zh-CN" altLang="en-US" sz="3200"/>
              <a:t>课堂，请走出“伪生成”的沼泽</a:t>
            </a:r>
            <a:endParaRPr lang="zh-CN" altLang="en-US" sz="3200"/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内容占位符 7"/>
          <p:cNvPicPr>
            <a:picLocks noChangeAspect="1"/>
          </p:cNvPicPr>
          <p:nvPr>
            <p:ph sz="quarter" idx="14"/>
          </p:nvPr>
        </p:nvPicPr>
        <p:blipFill>
          <a:blip r:embed="rId1"/>
          <a:srcRect l="265" t="2735" r="-265" b="-2735"/>
          <a:stretch>
            <a:fillRect/>
          </a:stretch>
        </p:blipFill>
        <p:spPr>
          <a:xfrm>
            <a:off x="5200015" y="3037840"/>
            <a:ext cx="6480175" cy="3644900"/>
          </a:xfrm>
          <a:prstGeom prst="round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-81280" y="2075815"/>
            <a:ext cx="5082540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latin typeface="楷体_GB2312" charset="0"/>
                <a:ea typeface="楷体_GB2312" charset="0"/>
                <a:cs typeface="楷体_GB2312" charset="0"/>
              </a:rPr>
              <a:t>1</a:t>
            </a:r>
            <a:r>
              <a:rPr lang="zh-CN" altLang="en-US" sz="4400" b="1">
                <a:latin typeface="楷体_GB2312" charset="0"/>
                <a:ea typeface="楷体_GB2312" charset="0"/>
                <a:cs typeface="楷体_GB2312" charset="0"/>
              </a:rPr>
              <a:t>、把“合作”变成</a:t>
            </a:r>
            <a:endParaRPr lang="zh-CN" altLang="en-US" sz="4400" b="1">
              <a:latin typeface="楷体_GB2312" charset="0"/>
              <a:ea typeface="楷体_GB2312" charset="0"/>
              <a:cs typeface="楷体_GB2312" charset="0"/>
            </a:endParaRPr>
          </a:p>
          <a:p>
            <a:r>
              <a:rPr lang="zh-CN" altLang="en-US" sz="4400" b="1">
                <a:latin typeface="楷体_GB2312" charset="0"/>
                <a:ea typeface="楷体_GB2312" charset="0"/>
                <a:cs typeface="楷体_GB2312" charset="0"/>
              </a:rPr>
              <a:t>        </a:t>
            </a:r>
            <a:r>
              <a:rPr lang="zh-CN" altLang="en-US" sz="4400" b="1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“合坐”</a:t>
            </a:r>
            <a:endParaRPr lang="zh-CN" altLang="en-US" sz="4400" b="1">
              <a:solidFill>
                <a:srgbClr val="FF0000"/>
              </a:solidFill>
              <a:latin typeface="楷体_GB2312" charset="0"/>
              <a:ea typeface="楷体_GB2312" charset="0"/>
              <a:cs typeface="楷体_GB2312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92140" y="627380"/>
            <a:ext cx="44094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latin typeface="楷体_GB2312" charset="0"/>
                <a:ea typeface="楷体_GB2312" charset="0"/>
              </a:rPr>
              <a:t>①问题值不值得讨论</a:t>
            </a:r>
            <a:endParaRPr lang="zh-CN" altLang="en-US" sz="2800" b="1">
              <a:latin typeface="楷体_GB2312" charset="0"/>
              <a:ea typeface="楷体_GB2312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692140" y="1311275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altLang="en-US" sz="2800" b="1">
                <a:latin typeface="楷体_GB2312" charset="0"/>
                <a:ea typeface="楷体_GB2312" charset="0"/>
                <a:cs typeface="楷体_GB2312" charset="0"/>
              </a:rPr>
              <a:t>②小组讨论成为</a:t>
            </a:r>
            <a:r>
              <a:rPr lang="en-US" altLang="zh-CN" sz="2800" b="1">
                <a:latin typeface="楷体_GB2312" charset="0"/>
                <a:ea typeface="楷体_GB2312" charset="0"/>
                <a:cs typeface="楷体_GB2312" charset="0"/>
              </a:rPr>
              <a:t>“</a:t>
            </a:r>
            <a:r>
              <a:rPr lang="zh-CN" altLang="en-US" sz="2800" b="1">
                <a:latin typeface="楷体_GB2312" charset="0"/>
                <a:ea typeface="楷体_GB2312" charset="0"/>
                <a:cs typeface="楷体_GB2312" charset="0"/>
              </a:rPr>
              <a:t>一家之言”</a:t>
            </a:r>
            <a:endParaRPr lang="zh-CN" altLang="en-US" sz="2800" b="1">
              <a:latin typeface="楷体_GB2312" charset="0"/>
              <a:ea typeface="楷体_GB2312" charset="0"/>
              <a:cs typeface="楷体_GB2312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692140" y="2075815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 algn="l"/>
            <a:r>
              <a:rPr lang="zh-CN" altLang="en-US" sz="2800" b="1">
                <a:latin typeface="楷体_GB2312" charset="0"/>
                <a:ea typeface="楷体_GB2312" charset="0"/>
              </a:rPr>
              <a:t>③教师缺乏引导</a:t>
            </a:r>
            <a:endParaRPr lang="zh-CN" altLang="en-US" sz="2800" b="1">
              <a:latin typeface="楷体_GB2312" charset="0"/>
              <a:ea typeface="楷体_GB2312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内容占位符 4"/>
          <p:cNvPicPr>
            <a:picLocks noChangeAspect="1"/>
          </p:cNvPicPr>
          <p:nvPr>
            <p:ph sz="quarter" idx="14"/>
          </p:nvPr>
        </p:nvPicPr>
        <p:blipFill>
          <a:blip r:embed="rId1"/>
          <a:stretch>
            <a:fillRect/>
          </a:stretch>
        </p:blipFill>
        <p:spPr>
          <a:xfrm>
            <a:off x="5133975" y="2334895"/>
            <a:ext cx="6480175" cy="4555490"/>
          </a:xfrm>
          <a:prstGeom prst="roundRect">
            <a:avLst/>
          </a:prstGeom>
        </p:spPr>
      </p:pic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-533400" y="1764665"/>
            <a:ext cx="5535930" cy="4093210"/>
          </a:xfrm>
        </p:spPr>
        <p:txBody>
          <a:bodyPr/>
          <a:p>
            <a:pPr marL="0" indent="0" algn="r">
              <a:buNone/>
            </a:pPr>
            <a:r>
              <a:rPr lang="en-US" altLang="zh-CN" sz="4400" b="1">
                <a:latin typeface="楷体_GB2312" charset="0"/>
                <a:ea typeface="楷体_GB2312" charset="0"/>
                <a:cs typeface="楷体_GB2312" charset="0"/>
              </a:rPr>
              <a:t>2</a:t>
            </a:r>
            <a:r>
              <a:rPr lang="zh-CN" altLang="en-US" sz="4400" b="1">
                <a:latin typeface="楷体_GB2312" charset="0"/>
                <a:ea typeface="楷体_GB2312" charset="0"/>
                <a:cs typeface="楷体_GB2312" charset="0"/>
              </a:rPr>
              <a:t>、把“探究”变成     </a:t>
            </a:r>
            <a:r>
              <a:rPr lang="zh-CN" altLang="en-US" sz="4400" b="1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“标签”</a:t>
            </a:r>
            <a:endParaRPr lang="zh-CN" altLang="en-US" sz="4400" b="1">
              <a:solidFill>
                <a:srgbClr val="FF0000"/>
              </a:solidFill>
              <a:latin typeface="楷体_GB2312" charset="0"/>
              <a:ea typeface="楷体_GB2312" charset="0"/>
              <a:cs typeface="楷体_GB2312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5834380" y="785495"/>
            <a:ext cx="5080000" cy="5219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 algn="l"/>
            <a:r>
              <a:rPr lang="zh-CN" altLang="en-US" sz="2800" b="1">
                <a:latin typeface="楷体_GB2312" charset="0"/>
                <a:ea typeface="楷体_GB2312" charset="0"/>
                <a:cs typeface="宋体" charset="0"/>
              </a:rPr>
              <a:t>脱离教学内容</a:t>
            </a:r>
            <a:endParaRPr lang="zh-CN" altLang="en-US" sz="2800" b="1">
              <a:latin typeface="楷体_GB2312" charset="0"/>
              <a:ea typeface="楷体_GB2312" charset="0"/>
              <a:cs typeface="宋体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-465455" y="1764665"/>
            <a:ext cx="5420360" cy="4093210"/>
          </a:xfrm>
        </p:spPr>
        <p:txBody>
          <a:bodyPr/>
          <a:p>
            <a:pPr marL="0" indent="0" algn="r">
              <a:buNone/>
            </a:pPr>
            <a:r>
              <a:rPr lang="en-US" altLang="zh-CN" sz="4400" b="1">
                <a:latin typeface="楷体_GB2312" charset="0"/>
                <a:ea typeface="楷体_GB2312" charset="0"/>
                <a:cs typeface="楷体_GB2312" charset="0"/>
              </a:rPr>
              <a:t>3</a:t>
            </a:r>
            <a:r>
              <a:rPr lang="zh-CN" altLang="en-US" sz="4400" b="1">
                <a:latin typeface="楷体_GB2312" charset="0"/>
                <a:ea typeface="楷体_GB2312" charset="0"/>
                <a:cs typeface="楷体_GB2312" charset="0"/>
              </a:rPr>
              <a:t>、把“活动”变成</a:t>
            </a:r>
            <a:r>
              <a:rPr lang="zh-CN" altLang="en-US" sz="4400" b="1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“表演”</a:t>
            </a:r>
            <a:endParaRPr lang="zh-CN" altLang="en-US" sz="4400" b="1">
              <a:solidFill>
                <a:srgbClr val="FF0000"/>
              </a:solidFill>
              <a:latin typeface="楷体_GB2312" charset="0"/>
              <a:ea typeface="楷体_GB2312" charset="0"/>
              <a:cs typeface="楷体_GB2312" charset="0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4"/>
          </p:nvPr>
        </p:nvSpPr>
        <p:spPr/>
        <p:txBody>
          <a:bodyPr/>
          <a:p>
            <a:endParaRPr lang="zh-CN" altLang="en-US" sz="3200">
              <a:latin typeface="楷体_GB2312" charset="0"/>
              <a:ea typeface="楷体_GB2312" charset="0"/>
              <a:cs typeface="楷体_GB2312" charset="0"/>
            </a:endParaRPr>
          </a:p>
          <a:p>
            <a:r>
              <a:rPr lang="zh-CN" altLang="en-US" sz="3200">
                <a:latin typeface="楷体_GB2312" charset="0"/>
                <a:ea typeface="楷体_GB2312" charset="0"/>
                <a:cs typeface="楷体_GB2312" charset="0"/>
              </a:rPr>
              <a:t>①是无效的“活”</a:t>
            </a:r>
            <a:endParaRPr lang="zh-CN" altLang="en-US" sz="3200">
              <a:latin typeface="楷体_GB2312" charset="0"/>
              <a:ea typeface="楷体_GB2312" charset="0"/>
              <a:cs typeface="楷体_GB2312" charset="0"/>
            </a:endParaRPr>
          </a:p>
          <a:p>
            <a:r>
              <a:rPr lang="zh-CN" altLang="en-US" sz="3200">
                <a:latin typeface="楷体_GB2312" charset="0"/>
                <a:ea typeface="楷体_GB2312" charset="0"/>
                <a:cs typeface="楷体_GB2312" charset="0"/>
              </a:rPr>
              <a:t>②是活动太密集</a:t>
            </a:r>
            <a:endParaRPr lang="zh-CN" altLang="en-US" sz="3200">
              <a:latin typeface="楷体_GB2312" charset="0"/>
              <a:ea typeface="楷体_GB2312" charset="0"/>
              <a:cs typeface="楷体_GB2312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占位符 2"/>
          <p:cNvSpPr>
            <a:spLocks noGrp="1"/>
          </p:cNvSpPr>
          <p:nvPr>
            <p:ph type="body" sz="quarter" idx="13"/>
          </p:nvPr>
        </p:nvSpPr>
        <p:spPr>
          <a:xfrm>
            <a:off x="-467360" y="1928495"/>
            <a:ext cx="5568315" cy="4093210"/>
          </a:xfrm>
        </p:spPr>
        <p:txBody>
          <a:bodyPr/>
          <a:p>
            <a:pPr marL="0" indent="0" algn="r">
              <a:buNone/>
            </a:pPr>
            <a:r>
              <a:rPr lang="en-US" altLang="zh-CN" sz="4400" b="1">
                <a:latin typeface="楷体_GB2312" charset="0"/>
                <a:ea typeface="楷体_GB2312" charset="0"/>
                <a:cs typeface="楷体_GB2312" charset="0"/>
              </a:rPr>
              <a:t>4</a:t>
            </a:r>
            <a:r>
              <a:rPr lang="zh-CN" altLang="en-US" sz="4400" b="1">
                <a:latin typeface="楷体_GB2312" charset="0"/>
                <a:ea typeface="楷体_GB2312" charset="0"/>
                <a:cs typeface="楷体_GB2312" charset="0"/>
              </a:rPr>
              <a:t>、把“对话”变成</a:t>
            </a:r>
            <a:r>
              <a:rPr lang="zh-CN" altLang="en-US" sz="4400" b="1">
                <a:solidFill>
                  <a:srgbClr val="FF0000"/>
                </a:solidFill>
                <a:latin typeface="楷体_GB2312" charset="0"/>
                <a:ea typeface="楷体_GB2312" charset="0"/>
                <a:cs typeface="楷体_GB2312" charset="0"/>
              </a:rPr>
              <a:t>“问答”</a:t>
            </a:r>
            <a:endParaRPr lang="zh-CN" altLang="en-US" sz="4400" b="1">
              <a:solidFill>
                <a:srgbClr val="FF0000"/>
              </a:solidFill>
              <a:latin typeface="楷体_GB2312" charset="0"/>
              <a:ea typeface="楷体_GB2312" charset="0"/>
              <a:cs typeface="楷体_GB2312" charset="0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quarter" idx="14"/>
          </p:nvPr>
        </p:nvSpPr>
        <p:spPr/>
        <p:txBody>
          <a:bodyPr/>
          <a:p>
            <a:r>
              <a:rPr lang="zh-CN" altLang="en-US" sz="2800">
                <a:latin typeface="楷体_GB2312" charset="0"/>
                <a:ea typeface="楷体_GB2312" charset="0"/>
                <a:cs typeface="楷体_GB2312" charset="0"/>
              </a:rPr>
              <a:t>机械式问答：</a:t>
            </a:r>
            <a:endParaRPr lang="zh-CN" altLang="en-US" sz="2800">
              <a:latin typeface="楷体_GB2312" charset="0"/>
              <a:ea typeface="楷体_GB2312" charset="0"/>
              <a:cs typeface="楷体_GB2312" charset="0"/>
            </a:endParaRPr>
          </a:p>
          <a:p>
            <a:r>
              <a:rPr lang="zh-CN" altLang="en-US" sz="2800">
                <a:latin typeface="楷体_GB2312" charset="0"/>
                <a:ea typeface="楷体_GB2312" charset="0"/>
                <a:cs typeface="楷体_GB2312" charset="0"/>
              </a:rPr>
              <a:t>“是不是”“对不对”“好不好”“懂了吗”这种没有启发性的问题</a:t>
            </a:r>
            <a:endParaRPr lang="zh-CN" altLang="en-US" sz="2800">
              <a:latin typeface="楷体_GB2312" charset="0"/>
              <a:ea typeface="楷体_GB2312" charset="0"/>
              <a:cs typeface="楷体_GB2312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/>
          <p:nvPr>
            <p:ph type="title"/>
          </p:nvPr>
        </p:nvSpPr>
        <p:spPr/>
        <p:txBody>
          <a:bodyPr/>
          <a:p>
            <a:pPr algn="ctr"/>
            <a:r>
              <a:rPr lang="zh-CN" altLang="en-US"/>
              <a:t>课堂有效生成的策略探微</a:t>
            </a:r>
            <a:endParaRPr lang="zh-CN" altLang="en-US"/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66950" y="952500"/>
            <a:ext cx="7657465" cy="53886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4710" y="3558540"/>
            <a:ext cx="4774565" cy="3185795"/>
          </a:xfrm>
          <a:prstGeom prst="round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/>
              <a:t>一、善启学生的疑——引而不发，激活源头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3"/>
          </p:nvPr>
        </p:nvSpPr>
        <p:spPr/>
        <p:txBody>
          <a:bodyPr/>
          <a:p>
            <a:r>
              <a:rPr lang="zh-CN" altLang="en-US" sz="2800">
                <a:latin typeface="楷体_GB2312" charset="0"/>
                <a:ea typeface="楷体_GB2312" charset="0"/>
              </a:rPr>
              <a:t>制造悬念，引起学生的好奇心</a:t>
            </a:r>
            <a:endParaRPr lang="zh-CN" altLang="en-US" sz="2800">
              <a:latin typeface="楷体_GB2312" charset="0"/>
              <a:ea typeface="楷体_GB2312" charset="0"/>
            </a:endParaRPr>
          </a:p>
        </p:txBody>
      </p:sp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3*i*2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4*i*1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4*i*2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4*i*1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5*i*1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5*i*2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5*i*1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6*i*2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6*i*1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7*i*2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7*i*1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8*i*2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8*i*1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070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0701"/>
</p:tagLst>
</file>

<file path=ppt/tags/tag1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COMBINE_RELATE_SLIDE_ID" val="background20177598_1"/>
  <p:tag name="KSO_WM_TEMPLATE_SUBCATEGORY" val="0"/>
  <p:tag name="KSO_WM_TEMPLATE_THUMBS_INDEX" val="1、4、9、11、32"/>
  <p:tag name="KSO_WM_TAG_VERSION" val="1.0"/>
  <p:tag name="KSO_WM_BEAUTIFY_FLAG" val="#wm#"/>
  <p:tag name="KSO_WM_TEMPLATE_CATEGORY" val="custom"/>
  <p:tag name="KSO_WM_TEMPLATE_INDEX" val="20180701"/>
  <p:tag name="KSO_WM_TEMPLATE_MASTER_TYPE" val="1"/>
  <p:tag name="KSO_WM_TEMPLATE_COLOR_TYPE" val="1"/>
  <p:tag name="KSO_WM_TEMPLATE_MASTER_THUMB_INDEX" val="18"/>
  <p:tag name="KSO_WM_UNIT_SHOW_EDIT_AREA_INDICATION" val="0"/>
</p:tagLst>
</file>

<file path=ppt/tags/tag165.xml><?xml version="1.0" encoding="utf-8"?>
<p:tagLst xmlns:p="http://schemas.openxmlformats.org/presentationml/2006/main">
  <p:tag name="KSO_WM_TEMPLATE_CATEGORY" val="custom"/>
  <p:tag name="KSO_WM_TEMPLATE_INDEX" val="20180701"/>
  <p:tag name="KSO_WM_SLIDE_MODEL_TYPE" val="cover"/>
</p:tagLst>
</file>

<file path=ppt/tags/tag166.xml><?xml version="1.0" encoding="utf-8"?>
<p:tagLst xmlns:p="http://schemas.openxmlformats.org/presentationml/2006/main">
  <p:tag name="KSO_WM_COMBINE_RELATE_SLIDE_ID" val="background20177598_4"/>
  <p:tag name="KSO_WM_SLIDE_ID" val="custom20180701_4"/>
  <p:tag name="KSO_WM_TEMPLATE_SUBCATEGORY" val="0"/>
  <p:tag name="KSO_WM_SLIDE_TYPE" val="text"/>
  <p:tag name="KSO_WM_SLIDE_SUBTYPE" val="picTxt"/>
  <p:tag name="KSO_WM_SLIDE_ITEM_CNT" val="0"/>
  <p:tag name="KSO_WM_SLIDE_INDEX" val="4"/>
  <p:tag name="KSO_WM_SLIDE_SIZE" val="855*465"/>
  <p:tag name="KSO_WM_SLIDE_POSITION" val="52*34"/>
  <p:tag name="KSO_WM_TAG_VERSION" val="1.0"/>
  <p:tag name="KSO_WM_BEAUTIFY_FLAG" val="#wm#"/>
  <p:tag name="KSO_WM_TEMPLATE_CATEGORY" val="custom"/>
  <p:tag name="KSO_WM_TEMPLATE_INDEX" val="20180701"/>
  <p:tag name="KSO_WM_SLIDE_LAYOUT" val="a_d_f"/>
  <p:tag name="KSO_WM_SLIDE_LAYOUT_CNT" val="1_1_1"/>
  <p:tag name="KSO_WM_TEMPLATE_MASTER_TYPE" val="1"/>
  <p:tag name="KSO_WM_TEMPLATE_COLOR_TYPE" val="1"/>
</p:tagLst>
</file>

<file path=ppt/tags/tag167.xml><?xml version="1.0" encoding="utf-8"?>
<p:tagLst xmlns:p="http://schemas.openxmlformats.org/presentationml/2006/main">
  <p:tag name="KSO_WM_BEAUTIFY_FLAG" val="#wm#"/>
  <p:tag name="KSO_WM_TEMPLATE_CATEGORY" val="custom"/>
  <p:tag name="KSO_WM_TEMPLATE_INDEX" val="20180701"/>
</p:tagLst>
</file>

<file path=ppt/tags/tag168.xml><?xml version="1.0" encoding="utf-8"?>
<p:tagLst xmlns:p="http://schemas.openxmlformats.org/presentationml/2006/main">
  <p:tag name="KSO_WM_BEAUTIFY_FLAG" val="#wm#"/>
  <p:tag name="KSO_WM_TEMPLATE_CATEGORY" val="custom"/>
  <p:tag name="KSO_WM_TEMPLATE_INDEX" val="20180701"/>
</p:tagLst>
</file>

<file path=ppt/tags/tag169.xml><?xml version="1.0" encoding="utf-8"?>
<p:tagLst xmlns:p="http://schemas.openxmlformats.org/presentationml/2006/main">
  <p:tag name="KSO_WM_BEAUTIFY_FLAG" val="#wm#"/>
  <p:tag name="KSO_WM_TEMPLATE_CATEGORY" val="custom"/>
  <p:tag name="KSO_WM_TEMPLATE_INDEX" val="2018070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TEMPLATE_CATEGORY" val="custom"/>
  <p:tag name="KSO_WM_TEMPLATE_INDEX" val="20180701"/>
</p:tagLst>
</file>

<file path=ppt/tags/tag171.xml><?xml version="1.0" encoding="utf-8"?>
<p:tagLst xmlns:p="http://schemas.openxmlformats.org/presentationml/2006/main">
  <p:tag name="KSO_WM_BEAUTIFY_FLAG" val="#wm#"/>
  <p:tag name="KSO_WM_TEMPLATE_CATEGORY" val="custom"/>
  <p:tag name="KSO_WM_TEMPLATE_INDEX" val="20180701"/>
</p:tagLst>
</file>

<file path=ppt/tags/tag172.xml><?xml version="1.0" encoding="utf-8"?>
<p:tagLst xmlns:p="http://schemas.openxmlformats.org/presentationml/2006/main">
  <p:tag name="KSO_WM_COMBINE_RELATE_SLIDE_ID" val="background20177598_2"/>
  <p:tag name="KSO_WM_SLIDE_ID" val="custom20180701_2"/>
  <p:tag name="KSO_WM_TEMPLATE_SUBCATEGORY" val="0"/>
  <p:tag name="KSO_WM_SLIDE_TYPE" val="text"/>
  <p:tag name="KSO_WM_SLIDE_SUBTYPE" val="pureTxt"/>
  <p:tag name="KSO_WM_SLIDE_ITEM_CNT" val="0"/>
  <p:tag name="KSO_WM_SLIDE_INDEX" val="2"/>
  <p:tag name="KSO_WM_SLIDE_SIZE" val="854*465"/>
  <p:tag name="KSO_WM_SLIDE_POSITION" val="52*34"/>
  <p:tag name="KSO_WM_TAG_VERSION" val="1.0"/>
  <p:tag name="KSO_WM_BEAUTIFY_FLAG" val="#wm#"/>
  <p:tag name="KSO_WM_TEMPLATE_CATEGORY" val="custom"/>
  <p:tag name="KSO_WM_TEMPLATE_INDEX" val="20180701"/>
  <p:tag name="KSO_WM_SLIDE_LAYOUT" val="a_f"/>
  <p:tag name="KSO_WM_SLIDE_LAYOUT_CNT" val="1_1"/>
  <p:tag name="KSO_WM_TEMPLATE_MASTER_TYPE" val="1"/>
  <p:tag name="KSO_WM_TEMPLATE_COLOR_TYPE" val="1"/>
</p:tagLst>
</file>

<file path=ppt/tags/tag173.xml><?xml version="1.0" encoding="utf-8"?>
<p:tagLst xmlns:p="http://schemas.openxmlformats.org/presentationml/2006/main">
  <p:tag name="KSO_WM_BEAUTIFY_FLAG" val="#wm#"/>
  <p:tag name="KSO_WM_TEMPLATE_CATEGORY" val="custom"/>
  <p:tag name="KSO_WM_TEMPLATE_INDEX" val="20180701"/>
</p:tagLst>
</file>

<file path=ppt/tags/tag174.xml><?xml version="1.0" encoding="utf-8"?>
<p:tagLst xmlns:p="http://schemas.openxmlformats.org/presentationml/2006/main">
  <p:tag name="KSO_WM_COMBINE_RELATE_SLIDE_ID" val="background20177598_2"/>
  <p:tag name="KSO_WM_SLIDE_ID" val="custom20180701_2"/>
  <p:tag name="KSO_WM_TEMPLATE_SUBCATEGORY" val="0"/>
  <p:tag name="KSO_WM_SLIDE_TYPE" val="text"/>
  <p:tag name="KSO_WM_SLIDE_SUBTYPE" val="pureTxt"/>
  <p:tag name="KSO_WM_SLIDE_ITEM_CNT" val="0"/>
  <p:tag name="KSO_WM_SLIDE_INDEX" val="2"/>
  <p:tag name="KSO_WM_SLIDE_SIZE" val="854*465"/>
  <p:tag name="KSO_WM_SLIDE_POSITION" val="52*34"/>
  <p:tag name="KSO_WM_TAG_VERSION" val="1.0"/>
  <p:tag name="KSO_WM_BEAUTIFY_FLAG" val="#wm#"/>
  <p:tag name="KSO_WM_TEMPLATE_CATEGORY" val="custom"/>
  <p:tag name="KSO_WM_TEMPLATE_INDEX" val="20180701"/>
  <p:tag name="KSO_WM_SLIDE_LAYOUT" val="a_f"/>
  <p:tag name="KSO_WM_SLIDE_LAYOUT_CNT" val="1_1"/>
  <p:tag name="KSO_WM_TEMPLATE_MASTER_TYPE" val="1"/>
  <p:tag name="KSO_WM_TEMPLATE_COLOR_TYPE" val="1"/>
</p:tagLst>
</file>

<file path=ppt/tags/tag175.xml><?xml version="1.0" encoding="utf-8"?>
<p:tagLst xmlns:p="http://schemas.openxmlformats.org/presentationml/2006/main">
  <p:tag name="KSO_WM_COMBINE_RELATE_SLIDE_ID" val="background20177598_2"/>
  <p:tag name="KSO_WM_SLIDE_ID" val="custom20180701_2"/>
  <p:tag name="KSO_WM_TEMPLATE_SUBCATEGORY" val="0"/>
  <p:tag name="KSO_WM_SLIDE_TYPE" val="text"/>
  <p:tag name="KSO_WM_SLIDE_SUBTYPE" val="pureTxt"/>
  <p:tag name="KSO_WM_SLIDE_ITEM_CNT" val="0"/>
  <p:tag name="KSO_WM_SLIDE_INDEX" val="2"/>
  <p:tag name="KSO_WM_SLIDE_SIZE" val="854*465"/>
  <p:tag name="KSO_WM_SLIDE_POSITION" val="52*34"/>
  <p:tag name="KSO_WM_TAG_VERSION" val="1.0"/>
  <p:tag name="KSO_WM_BEAUTIFY_FLAG" val="#wm#"/>
  <p:tag name="KSO_WM_TEMPLATE_CATEGORY" val="custom"/>
  <p:tag name="KSO_WM_TEMPLATE_INDEX" val="20180701"/>
  <p:tag name="KSO_WM_SLIDE_LAYOUT" val="a_f"/>
  <p:tag name="KSO_WM_SLIDE_LAYOUT_CNT" val="1_1"/>
  <p:tag name="KSO_WM_TEMPLATE_MASTER_TYPE" val="1"/>
  <p:tag name="KSO_WM_TEMPLATE_COLOR_TYPE" val="1"/>
</p:tagLst>
</file>

<file path=ppt/tags/tag176.xml><?xml version="1.0" encoding="utf-8"?>
<p:tagLst xmlns:p="http://schemas.openxmlformats.org/presentationml/2006/main">
  <p:tag name="KSO_WM_COMBINE_RELATE_SLIDE_ID" val="background20177598_4"/>
  <p:tag name="KSO_WM_SLIDE_ID" val="custom20180701_4"/>
  <p:tag name="KSO_WM_TEMPLATE_SUBCATEGORY" val="0"/>
  <p:tag name="KSO_WM_SLIDE_TYPE" val="text"/>
  <p:tag name="KSO_WM_SLIDE_SUBTYPE" val="picTxt"/>
  <p:tag name="KSO_WM_SLIDE_ITEM_CNT" val="0"/>
  <p:tag name="KSO_WM_SLIDE_INDEX" val="4"/>
  <p:tag name="KSO_WM_SLIDE_SIZE" val="855*465"/>
  <p:tag name="KSO_WM_SLIDE_POSITION" val="52*34"/>
  <p:tag name="KSO_WM_TAG_VERSION" val="1.0"/>
  <p:tag name="KSO_WM_BEAUTIFY_FLAG" val="#wm#"/>
  <p:tag name="KSO_WM_TEMPLATE_CATEGORY" val="custom"/>
  <p:tag name="KSO_WM_TEMPLATE_INDEX" val="20180701"/>
  <p:tag name="KSO_WM_SLIDE_LAYOUT" val="a_d_f"/>
  <p:tag name="KSO_WM_SLIDE_LAYOUT_CNT" val="1_1_1"/>
  <p:tag name="KSO_WM_TEMPLATE_MASTER_TYPE" val="1"/>
  <p:tag name="KSO_WM_TEMPLATE_COLOR_TYP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y*1"/>
  <p:tag name="KSO_WM_UNIT_LAYERLEVEL" val="1"/>
  <p:tag name="KSO_WM_TAG_VERSION" val="1.0"/>
  <p:tag name="KSO_WM_BEAUTIFY_FLAG" val="#wm#"/>
  <p:tag name="KSO_WM_UNIT_TYPE" val="y"/>
  <p:tag name="KSO_WM_UNIT_INDEX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LIDE_BK_DARK_LIGHT" val="2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LIDE_BK_DARK_LIGHT" val="2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  <p:tag name="KSO_WM_SLIDE_BK_DARK_LIGHT" val="2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_12*i*2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2*i*1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D8E8D6"/>
      </a:dk2>
      <a:lt2>
        <a:srgbClr val="FFFFFF"/>
      </a:lt2>
      <a:accent1>
        <a:srgbClr val="8DB57E"/>
      </a:accent1>
      <a:accent2>
        <a:srgbClr val="72B494"/>
      </a:accent2>
      <a:accent3>
        <a:srgbClr val="5DAEA9"/>
      </a:accent3>
      <a:accent4>
        <a:srgbClr val="5CA7B7"/>
      </a:accent4>
      <a:accent5>
        <a:srgbClr val="6B9BB9"/>
      </a:accent5>
      <a:accent6>
        <a:srgbClr val="808EB2"/>
      </a:accent6>
      <a:hlink>
        <a:srgbClr val="4E95D1"/>
      </a:hlink>
      <a:folHlink>
        <a:srgbClr val="9C41A0"/>
      </a:folHlink>
    </a:clrScheme>
    <a:fontScheme name="自定义 1">
      <a:majorFont>
        <a:latin typeface="微软雅黑"/>
        <a:ea typeface="汉仪旗黑-85S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287</Words>
  <Application>WPS 演示</Application>
  <PresentationFormat>宽屏</PresentationFormat>
  <Paragraphs>59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8" baseType="lpstr">
      <vt:lpstr>Arial</vt:lpstr>
      <vt:lpstr>方正书宋_GBK</vt:lpstr>
      <vt:lpstr>Wingdings</vt:lpstr>
      <vt:lpstr>微软雅黑</vt:lpstr>
      <vt:lpstr>汉仪旗黑</vt:lpstr>
      <vt:lpstr>汉仪旗黑-85S</vt:lpstr>
      <vt:lpstr>苹方-简</vt:lpstr>
      <vt:lpstr>楷体_GB2312</vt:lpstr>
      <vt:lpstr>汉仪楷体简</vt:lpstr>
      <vt:lpstr>汉仪乐喵体W</vt:lpstr>
      <vt:lpstr>Calibri</vt:lpstr>
      <vt:lpstr>宋体</vt:lpstr>
      <vt:lpstr>Arial Unicode MS</vt:lpstr>
      <vt:lpstr>Helvetica Neue</vt:lpstr>
      <vt:lpstr>汉仪书宋二KW</vt:lpstr>
      <vt:lpstr>Office 主题​​</vt:lpstr>
      <vt:lpstr>课堂， 可以这么有声有色</vt:lpstr>
      <vt:lpstr>PowerPoint 演示文稿</vt:lpstr>
      <vt:lpstr>课堂，请走出“伪生成”的沼泽</vt:lpstr>
      <vt:lpstr>PowerPoint 演示文稿</vt:lpstr>
      <vt:lpstr>PowerPoint 演示文稿</vt:lpstr>
      <vt:lpstr>PowerPoint 演示文稿</vt:lpstr>
      <vt:lpstr>PowerPoint 演示文稿</vt:lpstr>
      <vt:lpstr>课堂有效生成的策略探微</vt:lpstr>
      <vt:lpstr>一、善启学生的疑——引而不发，激活源头</vt:lpstr>
      <vt:lpstr>二、妙用学生的题——顺水推舟，巧妙点化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camillelee</dc:creator>
  <cp:lastModifiedBy>camillelee</cp:lastModifiedBy>
  <cp:revision>4</cp:revision>
  <dcterms:created xsi:type="dcterms:W3CDTF">2021-09-24T09:12:34Z</dcterms:created>
  <dcterms:modified xsi:type="dcterms:W3CDTF">2021-09-24T09:12:34Z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2052-2.8.1.4649</vt:lpwstr>
  </property>
</Properties>
</file>