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 id="2147484046" r:id="rId2"/>
    <p:sldMasterId id="2147484060" r:id="rId3"/>
  </p:sldMasterIdLst>
  <p:notesMasterIdLst>
    <p:notesMasterId r:id="rId39"/>
  </p:notesMasterIdLst>
  <p:handoutMasterIdLst>
    <p:handoutMasterId r:id="rId40"/>
  </p:handoutMasterIdLst>
  <p:sldIdLst>
    <p:sldId id="2766" r:id="rId4"/>
    <p:sldId id="2887" r:id="rId5"/>
    <p:sldId id="2856" r:id="rId6"/>
    <p:sldId id="2857" r:id="rId7"/>
    <p:sldId id="2859" r:id="rId8"/>
    <p:sldId id="2860" r:id="rId9"/>
    <p:sldId id="2855" r:id="rId10"/>
    <p:sldId id="2886" r:id="rId11"/>
    <p:sldId id="2891" r:id="rId12"/>
    <p:sldId id="2888" r:id="rId13"/>
    <p:sldId id="2908" r:id="rId14"/>
    <p:sldId id="2893" r:id="rId15"/>
    <p:sldId id="2895" r:id="rId16"/>
    <p:sldId id="2894" r:id="rId17"/>
    <p:sldId id="2865" r:id="rId18"/>
    <p:sldId id="2869" r:id="rId19"/>
    <p:sldId id="2871" r:id="rId20"/>
    <p:sldId id="2890" r:id="rId21"/>
    <p:sldId id="2876" r:id="rId22"/>
    <p:sldId id="2898" r:id="rId23"/>
    <p:sldId id="2899" r:id="rId24"/>
    <p:sldId id="2900" r:id="rId25"/>
    <p:sldId id="2901" r:id="rId26"/>
    <p:sldId id="2903" r:id="rId27"/>
    <p:sldId id="2880" r:id="rId28"/>
    <p:sldId id="2904" r:id="rId29"/>
    <p:sldId id="2873" r:id="rId30"/>
    <p:sldId id="2863" r:id="rId31"/>
    <p:sldId id="2907" r:id="rId32"/>
    <p:sldId id="2872" r:id="rId33"/>
    <p:sldId id="2874" r:id="rId34"/>
    <p:sldId id="2879" r:id="rId35"/>
    <p:sldId id="2848" r:id="rId36"/>
    <p:sldId id="2884" r:id="rId37"/>
    <p:sldId id="2844" r:id="rId38"/>
  </p:sldIdLst>
  <p:sldSz cx="12858750" cy="7232650"/>
  <p:notesSz cx="6858000" cy="9144000"/>
  <p:custDataLst>
    <p:tags r:id="rId4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A8C31362-2B4B-4E35-AA15-406D1BC06E55}">
          <p14:sldIdLst>
            <p14:sldId id="2766"/>
            <p14:sldId id="2887"/>
            <p14:sldId id="2856"/>
            <p14:sldId id="2857"/>
            <p14:sldId id="2859"/>
            <p14:sldId id="2860"/>
            <p14:sldId id="2855"/>
            <p14:sldId id="2886"/>
            <p14:sldId id="2891"/>
            <p14:sldId id="2888"/>
            <p14:sldId id="2908"/>
            <p14:sldId id="2893"/>
            <p14:sldId id="2895"/>
            <p14:sldId id="2894"/>
            <p14:sldId id="2865"/>
            <p14:sldId id="2869"/>
            <p14:sldId id="2871"/>
            <p14:sldId id="2890"/>
            <p14:sldId id="2876"/>
            <p14:sldId id="2898"/>
            <p14:sldId id="2899"/>
            <p14:sldId id="2900"/>
            <p14:sldId id="2901"/>
            <p14:sldId id="2903"/>
            <p14:sldId id="2880"/>
            <p14:sldId id="2904"/>
            <p14:sldId id="2873"/>
            <p14:sldId id="2863"/>
            <p14:sldId id="2907"/>
            <p14:sldId id="2872"/>
            <p14:sldId id="2874"/>
            <p14:sldId id="2879"/>
          </p14:sldIdLst>
        </p14:section>
        <p14:section name="无标题节" id="{D722D6AA-1262-41CB-9E01-5D3CF46FE1F7}">
          <p14:sldIdLst>
            <p14:sldId id="2848"/>
            <p14:sldId id="2884"/>
            <p14:sldId id="2844"/>
          </p14:sldIdLst>
        </p14:section>
      </p14:sectionLst>
    </p:ext>
    <p:ext uri="{EFAFB233-063F-42B5-8137-9DF3F51BA10A}">
      <p15:sldGuideLst xmlns:p15="http://schemas.microsoft.com/office/powerpoint/2012/main">
        <p15:guide id="1" orient="horz" pos="2278" userDrawn="1">
          <p15:clr>
            <a:srgbClr val="A4A3A4"/>
          </p15:clr>
        </p15:guide>
        <p15:guide id="3" pos="4050" userDrawn="1">
          <p15:clr>
            <a:srgbClr val="A4A3A4"/>
          </p15:clr>
        </p15:guide>
        <p15:guide id="6" pos="75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3ED"/>
    <a:srgbClr val="B61922"/>
    <a:srgbClr val="DD624E"/>
    <a:srgbClr val="F4ED01"/>
    <a:srgbClr val="F2644C"/>
    <a:srgbClr val="B48AB4"/>
    <a:srgbClr val="D866D8"/>
    <a:srgbClr val="1C1C1C"/>
    <a:srgbClr val="6E6E6E"/>
    <a:srgbClr val="EF8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679" autoAdjust="0"/>
    <p:restoredTop sz="99516" autoAdjust="0"/>
  </p:normalViewPr>
  <p:slideViewPr>
    <p:cSldViewPr>
      <p:cViewPr varScale="1">
        <p:scale>
          <a:sx n="61" d="100"/>
          <a:sy n="61" d="100"/>
        </p:scale>
        <p:origin x="84" y="246"/>
      </p:cViewPr>
      <p:guideLst>
        <p:guide orient="horz" pos="2278"/>
        <p:guide pos="4050"/>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varScale="1">
      <p:scale>
        <a:sx n="1" d="1"/>
        <a:sy n="1" d="1"/>
      </p:scale>
      <p:origin x="0" y="-2916"/>
    </p:cViewPr>
  </p:sorterViewPr>
  <p:notesViewPr>
    <p:cSldViewPr showGuides="1">
      <p:cViewPr varScale="1">
        <p:scale>
          <a:sx n="83" d="100"/>
          <a:sy n="83"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B09E93-4F2A-4035-845C-E6AE852CAECF}" type="datetimeFigureOut">
              <a:rPr lang="zh-CN" altLang="en-US" smtClean="0"/>
              <a:pPr/>
              <a:t>2019-01-08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E47E49-A4BC-41AB-9780-DD4EDC40E2CC}" type="slidenum">
              <a:rPr lang="zh-CN" altLang="en-US" smtClean="0"/>
              <a:pPr/>
              <a:t>‹#›</a:t>
            </a:fld>
            <a:endParaRPr lang="zh-CN" altLang="en-US"/>
          </a:p>
        </p:txBody>
      </p:sp>
    </p:spTree>
    <p:extLst>
      <p:ext uri="{BB962C8B-B14F-4D97-AF65-F5344CB8AC3E}">
        <p14:creationId xmlns:p14="http://schemas.microsoft.com/office/powerpoint/2010/main" val="3040262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2019-01-08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84821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18434" name="备注占位符 2"/>
          <p:cNvSpPr>
            <a:spLocks noGrp="1"/>
          </p:cNvSpPr>
          <p:nvPr>
            <p:ph type="body" idx="1"/>
          </p:nvPr>
        </p:nvSpPr>
        <p:spPr/>
        <p:txBody>
          <a:bodyPr/>
          <a:lstStyle/>
          <a:p>
            <a:r>
              <a:rPr lang="zh-CN" altLang="en-US">
                <a:ea typeface="宋体" pitchFamily="2" charset="-122"/>
              </a:rPr>
              <a:t>当时主要考虑了以下四个方面：为什么读，读什么，怎么读，怎么评价。</a:t>
            </a:r>
            <a:r>
              <a:rPr lang="en-US" altLang="zh-CN">
                <a:ea typeface="宋体" pitchFamily="2" charset="-122"/>
              </a:rPr>
              <a:t>2015</a:t>
            </a:r>
            <a:r>
              <a:rPr lang="zh-CN" altLang="en-US">
                <a:ea typeface="宋体" pitchFamily="2" charset="-122"/>
              </a:rPr>
              <a:t>年</a:t>
            </a:r>
            <a:r>
              <a:rPr lang="en-US" altLang="zh-CN">
                <a:ea typeface="宋体" pitchFamily="2" charset="-122"/>
              </a:rPr>
              <a:t>7</a:t>
            </a:r>
            <a:r>
              <a:rPr lang="zh-CN" altLang="en-US">
                <a:ea typeface="宋体" pitchFamily="2" charset="-122"/>
              </a:rPr>
              <a:t>月盐城市教育局又下发了</a:t>
            </a:r>
            <a:r>
              <a:rPr lang="zh-CN" altLang="zh-CN">
                <a:ea typeface="宋体" pitchFamily="2" charset="-122"/>
              </a:rPr>
              <a:t>《</a:t>
            </a:r>
            <a:r>
              <a:rPr lang="zh-CN" altLang="en-US">
                <a:ea typeface="宋体" pitchFamily="2" charset="-122"/>
              </a:rPr>
              <a:t>盐城市初中语文、英语课外阅读推荐书目（修订稿）</a:t>
            </a:r>
            <a:r>
              <a:rPr lang="zh-CN" altLang="zh-CN">
                <a:ea typeface="宋体" pitchFamily="2" charset="-122"/>
              </a:rPr>
              <a:t>》</a:t>
            </a:r>
            <a:r>
              <a:rPr lang="zh-CN" altLang="en-US">
                <a:ea typeface="宋体" pitchFamily="2" charset="-122"/>
              </a:rPr>
              <a:t>的通知，要求各地各校深入推进初中双语课外阅读工作，强化对学生课外阅读的指导、考核和评价。通知要求各学校要设立课外阅读指导课，将课外阅读指导课纳入课程教学体系，每周至少安排一节课外阅读指导课。同时，各校要加强课外阅读课课型的研究，形成相对固定的阅读课基本课型和操作模式。</a:t>
            </a:r>
            <a:r>
              <a:rPr lang="zh-CN" altLang="zh-CN">
                <a:ea typeface="宋体" pitchFamily="2" charset="-122"/>
              </a:rPr>
              <a:t> </a:t>
            </a:r>
            <a:endParaRPr lang="en-US" altLang="zh-CN">
              <a:ea typeface="宋体" pitchFamily="2" charset="-122"/>
            </a:endParaRPr>
          </a:p>
          <a:p>
            <a:r>
              <a:rPr lang="zh-CN" altLang="en-US">
                <a:ea typeface="宋体" pitchFamily="2" charset="-122"/>
              </a:rPr>
              <a:t>总之，近几年我市在整体推进初中英语课外阅读方面进行了大量有益的探索和尝试，形成了良好的英语课外阅读氛围，积累了一些经验。然而，在这一举措推进过程中还存在着不少问题</a:t>
            </a:r>
            <a:r>
              <a:rPr lang="zh-CN" altLang="zh-CN">
                <a:ea typeface="宋体" pitchFamily="2" charset="-122"/>
              </a:rPr>
              <a:t> </a:t>
            </a:r>
            <a:r>
              <a:rPr lang="zh-CN" altLang="en-US">
                <a:ea typeface="宋体" pitchFamily="2" charset="-122"/>
              </a:rPr>
              <a:t>。</a:t>
            </a:r>
          </a:p>
          <a:p>
            <a:endParaRPr lang="zh-CN" altLang="en-US">
              <a:ea typeface="宋体" pitchFamily="2" charset="-122"/>
            </a:endParaRPr>
          </a:p>
        </p:txBody>
      </p:sp>
      <p:sp>
        <p:nvSpPr>
          <p:cNvPr id="18435" name="幻灯片编号占位符 3"/>
          <p:cNvSpPr>
            <a:spLocks noGrp="1"/>
          </p:cNvSpPr>
          <p:nvPr>
            <p:ph type="sldNum" sz="quarter" idx="5"/>
          </p:nvPr>
        </p:nvSpPr>
        <p:spPr>
          <a:noFill/>
        </p:spPr>
        <p:txBody>
          <a:bodyPr/>
          <a:lstStyle/>
          <a:p>
            <a:fld id="{0CDBB09E-E587-4292-9786-9A6EA0725159}" type="slidenum">
              <a:rPr lang="zh-CN" altLang="en-US"/>
              <a:pPr/>
              <a:t>33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emf"/><Relationship Id="rId4" Type="http://schemas.openxmlformats.org/officeDocument/2006/relationships/image" Target="../media/image8.png"/><Relationship Id="rId9"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id="{26F40A0E-F62B-451A-B004-7989EE345F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801915" y="-339592"/>
            <a:ext cx="1863461" cy="186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9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349" y="6750473"/>
            <a:ext cx="12855401" cy="482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680357"/>
            <a:ext cx="12855401" cy="675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57287" y="800413"/>
            <a:ext cx="10608469" cy="3760978"/>
          </a:xfrm>
        </p:spPr>
        <p:txBody>
          <a:bodyPr anchor="b" anchorCtr="0">
            <a:normAutofit/>
          </a:bodyPr>
          <a:lstStyle>
            <a:lvl1pPr>
              <a:lnSpc>
                <a:spcPct val="85000"/>
              </a:lnSpc>
              <a:defRPr sz="8437"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57287" y="4696401"/>
            <a:ext cx="10608469" cy="1205442"/>
          </a:xfrm>
        </p:spPr>
        <p:txBody>
          <a:bodyPr lIns="91440" rIns="91440" anchor="t" anchorCtr="0">
            <a:normAutofit/>
          </a:bodyPr>
          <a:lstStyle>
            <a:lvl1pPr marL="0" indent="0">
              <a:buNone/>
              <a:defRPr sz="2531" cap="all" spc="211" baseline="0">
                <a:solidFill>
                  <a:schemeClr val="tx2"/>
                </a:solidFill>
                <a:latin typeface="+mj-lt"/>
              </a:defRPr>
            </a:lvl1pPr>
            <a:lvl2pPr marL="482163" indent="0">
              <a:buNone/>
              <a:defRPr sz="1898">
                <a:solidFill>
                  <a:schemeClr val="tx1">
                    <a:tint val="75000"/>
                  </a:schemeClr>
                </a:solidFill>
              </a:defRPr>
            </a:lvl2pPr>
            <a:lvl3pPr marL="964326" indent="0">
              <a:buNone/>
              <a:defRPr sz="1687">
                <a:solidFill>
                  <a:schemeClr val="tx1">
                    <a:tint val="75000"/>
                  </a:schemeClr>
                </a:solidFill>
              </a:defRPr>
            </a:lvl3pPr>
            <a:lvl4pPr marL="1446489" indent="0">
              <a:buNone/>
              <a:defRPr sz="1476">
                <a:solidFill>
                  <a:schemeClr val="tx1">
                    <a:tint val="75000"/>
                  </a:schemeClr>
                </a:solidFill>
              </a:defRPr>
            </a:lvl4pPr>
            <a:lvl5pPr marL="1928652" indent="0">
              <a:buNone/>
              <a:defRPr sz="1476">
                <a:solidFill>
                  <a:schemeClr val="tx1">
                    <a:tint val="75000"/>
                  </a:schemeClr>
                </a:solidFill>
              </a:defRPr>
            </a:lvl5pPr>
            <a:lvl6pPr marL="2410816" indent="0">
              <a:buNone/>
              <a:defRPr sz="1476">
                <a:solidFill>
                  <a:schemeClr val="tx1">
                    <a:tint val="75000"/>
                  </a:schemeClr>
                </a:solidFill>
              </a:defRPr>
            </a:lvl6pPr>
            <a:lvl7pPr marL="2892979" indent="0">
              <a:buNone/>
              <a:defRPr sz="1476">
                <a:solidFill>
                  <a:schemeClr val="tx1">
                    <a:tint val="75000"/>
                  </a:schemeClr>
                </a:solidFill>
              </a:defRPr>
            </a:lvl7pPr>
            <a:lvl8pPr marL="3375142" indent="0">
              <a:buNone/>
              <a:defRPr sz="1476">
                <a:solidFill>
                  <a:schemeClr val="tx1">
                    <a:tint val="75000"/>
                  </a:schemeClr>
                </a:solidFill>
              </a:defRPr>
            </a:lvl8pPr>
            <a:lvl9pPr marL="3857305" indent="0">
              <a:buNone/>
              <a:defRPr sz="1476">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CD118C4-4B0A-4C47-9A4B-C4932E436A0A}" type="datetimeFigureOut">
              <a:rPr lang="zh-CN" altLang="en-US" smtClean="0"/>
              <a:t>2019-01-08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254C-7CCF-4DE8-B8E5-6452EA64F039}" type="slidenum">
              <a:rPr lang="zh-CN" altLang="en-US" smtClean="0"/>
              <a:t>‹#›</a:t>
            </a:fld>
            <a:endParaRPr lang="zh-CN" altLang="en-US"/>
          </a:p>
        </p:txBody>
      </p:sp>
      <p:cxnSp>
        <p:nvCxnSpPr>
          <p:cNvPr id="9" name="Straight Connector 8"/>
          <p:cNvCxnSpPr/>
          <p:nvPr/>
        </p:nvCxnSpPr>
        <p:spPr>
          <a:xfrm>
            <a:off x="1273702" y="4580678"/>
            <a:ext cx="104155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06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157287" y="302261"/>
            <a:ext cx="10608469" cy="1530011"/>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57286" y="1946566"/>
            <a:ext cx="5207794" cy="424315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57962" y="1946567"/>
            <a:ext cx="5207794" cy="424315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CD118C4-4B0A-4C47-9A4B-C4932E436A0A}" type="datetimeFigureOut">
              <a:rPr lang="zh-CN" altLang="en-US" smtClean="0"/>
              <a:t>2019-01-08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5F254C-7CCF-4DE8-B8E5-6452EA64F039}" type="slidenum">
              <a:rPr lang="zh-CN" altLang="en-US" smtClean="0"/>
              <a:t>‹#›</a:t>
            </a:fld>
            <a:endParaRPr lang="zh-CN" altLang="en-US"/>
          </a:p>
        </p:txBody>
      </p:sp>
    </p:spTree>
    <p:extLst>
      <p:ext uri="{BB962C8B-B14F-4D97-AF65-F5344CB8AC3E}">
        <p14:creationId xmlns:p14="http://schemas.microsoft.com/office/powerpoint/2010/main" val="320067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157287" y="302261"/>
            <a:ext cx="10608469" cy="153001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57287" y="1946901"/>
            <a:ext cx="5207794" cy="776505"/>
          </a:xfrm>
        </p:spPr>
        <p:txBody>
          <a:bodyPr lIns="91440" rIns="91440" anchor="ctr">
            <a:normAutofit/>
          </a:bodyPr>
          <a:lstStyle>
            <a:lvl1pPr marL="0" indent="0">
              <a:buNone/>
              <a:defRPr sz="2109" b="0" cap="all" baseline="0">
                <a:solidFill>
                  <a:schemeClr val="tx2"/>
                </a:solidFill>
              </a:defRPr>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a:t>编辑母版文本样式</a:t>
            </a:r>
          </a:p>
        </p:txBody>
      </p:sp>
      <p:sp>
        <p:nvSpPr>
          <p:cNvPr id="4" name="Content Placeholder 3"/>
          <p:cNvSpPr>
            <a:spLocks noGrp="1"/>
          </p:cNvSpPr>
          <p:nvPr>
            <p:ph sz="half" idx="2"/>
          </p:nvPr>
        </p:nvSpPr>
        <p:spPr>
          <a:xfrm>
            <a:off x="1157287" y="2723406"/>
            <a:ext cx="5207794" cy="35627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557962" y="1946901"/>
            <a:ext cx="5207794" cy="776505"/>
          </a:xfrm>
        </p:spPr>
        <p:txBody>
          <a:bodyPr lIns="91440" rIns="91440" anchor="ctr">
            <a:normAutofit/>
          </a:bodyPr>
          <a:lstStyle>
            <a:lvl1pPr marL="0" indent="0">
              <a:buNone/>
              <a:defRPr sz="2109" b="0" cap="all" baseline="0">
                <a:solidFill>
                  <a:schemeClr val="tx2"/>
                </a:solidFill>
              </a:defRPr>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a:t>编辑母版文本样式</a:t>
            </a:r>
          </a:p>
        </p:txBody>
      </p:sp>
      <p:sp>
        <p:nvSpPr>
          <p:cNvPr id="6" name="Content Placeholder 5"/>
          <p:cNvSpPr>
            <a:spLocks noGrp="1"/>
          </p:cNvSpPr>
          <p:nvPr>
            <p:ph sz="quarter" idx="4"/>
          </p:nvPr>
        </p:nvSpPr>
        <p:spPr>
          <a:xfrm>
            <a:off x="6557962" y="2723406"/>
            <a:ext cx="5207794" cy="35627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CD118C4-4B0A-4C47-9A4B-C4932E436A0A}" type="datetimeFigureOut">
              <a:rPr lang="zh-CN" altLang="en-US" smtClean="0"/>
              <a:t>2019-01-08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5F254C-7CCF-4DE8-B8E5-6452EA64F039}" type="slidenum">
              <a:rPr lang="zh-CN" altLang="en-US" smtClean="0"/>
              <a:t>‹#›</a:t>
            </a:fld>
            <a:endParaRPr lang="zh-CN" altLang="en-US"/>
          </a:p>
        </p:txBody>
      </p:sp>
    </p:spTree>
    <p:extLst>
      <p:ext uri="{BB962C8B-B14F-4D97-AF65-F5344CB8AC3E}">
        <p14:creationId xmlns:p14="http://schemas.microsoft.com/office/powerpoint/2010/main" val="372071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CD118C4-4B0A-4C47-9A4B-C4932E436A0A}" type="datetimeFigureOut">
              <a:rPr lang="zh-CN" altLang="en-US" smtClean="0"/>
              <a:t>2019-01-08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5F254C-7CCF-4DE8-B8E5-6452EA64F039}" type="slidenum">
              <a:rPr lang="zh-CN" altLang="en-US" smtClean="0"/>
              <a:t>‹#›</a:t>
            </a:fld>
            <a:endParaRPr lang="zh-CN" altLang="en-US"/>
          </a:p>
        </p:txBody>
      </p:sp>
    </p:spTree>
    <p:extLst>
      <p:ext uri="{BB962C8B-B14F-4D97-AF65-F5344CB8AC3E}">
        <p14:creationId xmlns:p14="http://schemas.microsoft.com/office/powerpoint/2010/main" val="348657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349" y="6750473"/>
            <a:ext cx="12855401" cy="482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680357"/>
            <a:ext cx="12855401" cy="675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5248F53-F4C3-4DFF-9DF7-125528FB68D4}" type="datetimeFigureOut">
              <a:rPr lang="zh-CN" altLang="en-US" smtClean="0"/>
              <a:pPr>
                <a:defRPr/>
              </a:pPr>
              <a:t>2019-01-08</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F439F64E-32B6-4B0D-9A22-A9C5643ADF78}" type="slidenum">
              <a:rPr lang="en-US" altLang="zh-CN" smtClean="0"/>
              <a:pPr>
                <a:defRPr/>
              </a:pPr>
              <a:t>‹#›</a:t>
            </a:fld>
            <a:endParaRPr lang="zh-CN" altLang="en-US"/>
          </a:p>
        </p:txBody>
      </p:sp>
    </p:spTree>
    <p:extLst>
      <p:ext uri="{BB962C8B-B14F-4D97-AF65-F5344CB8AC3E}">
        <p14:creationId xmlns:p14="http://schemas.microsoft.com/office/powerpoint/2010/main" val="146835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7" y="0"/>
            <a:ext cx="4272319" cy="7232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261013" y="0"/>
            <a:ext cx="67508" cy="72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203" y="626829"/>
            <a:ext cx="3375422" cy="2410883"/>
          </a:xfrm>
        </p:spPr>
        <p:txBody>
          <a:bodyPr anchor="b">
            <a:normAutofit/>
          </a:bodyPr>
          <a:lstStyle>
            <a:lvl1pPr>
              <a:defRPr sz="3797"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063133" y="771483"/>
            <a:ext cx="6847284" cy="5545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82203" y="3085931"/>
            <a:ext cx="3375422" cy="3563724"/>
          </a:xfrm>
        </p:spPr>
        <p:txBody>
          <a:bodyPr lIns="91440" rIns="91440">
            <a:normAutofit/>
          </a:bodyPr>
          <a:lstStyle>
            <a:lvl1pPr marL="0" indent="0">
              <a:buNone/>
              <a:defRPr sz="1582">
                <a:solidFill>
                  <a:srgbClr val="FFFFFF"/>
                </a:solidFill>
              </a:defRPr>
            </a:lvl1pPr>
            <a:lvl2pPr marL="482163" indent="0">
              <a:buNone/>
              <a:defRPr sz="1266"/>
            </a:lvl2pPr>
            <a:lvl3pPr marL="964326" indent="0">
              <a:buNone/>
              <a:defRPr sz="1055"/>
            </a:lvl3pPr>
            <a:lvl4pPr marL="1446489" indent="0">
              <a:buNone/>
              <a:defRPr sz="949"/>
            </a:lvl4pPr>
            <a:lvl5pPr marL="1928652" indent="0">
              <a:buNone/>
              <a:defRPr sz="949"/>
            </a:lvl5pPr>
            <a:lvl6pPr marL="2410816" indent="0">
              <a:buNone/>
              <a:defRPr sz="949"/>
            </a:lvl6pPr>
            <a:lvl7pPr marL="2892979" indent="0">
              <a:buNone/>
              <a:defRPr sz="949"/>
            </a:lvl7pPr>
            <a:lvl8pPr marL="3375142" indent="0">
              <a:buNone/>
              <a:defRPr sz="949"/>
            </a:lvl8pPr>
            <a:lvl9pPr marL="3857305" indent="0">
              <a:buNone/>
              <a:defRPr sz="949"/>
            </a:lvl9pPr>
          </a:lstStyle>
          <a:p>
            <a:pPr lvl="0"/>
            <a:r>
              <a:rPr lang="zh-CN" altLang="en-US"/>
              <a:t>编辑母版文本样式</a:t>
            </a:r>
          </a:p>
        </p:txBody>
      </p:sp>
      <p:sp>
        <p:nvSpPr>
          <p:cNvPr id="5" name="Date Placeholder 4"/>
          <p:cNvSpPr>
            <a:spLocks noGrp="1"/>
          </p:cNvSpPr>
          <p:nvPr>
            <p:ph type="dt" sz="half" idx="10"/>
          </p:nvPr>
        </p:nvSpPr>
        <p:spPr>
          <a:xfrm>
            <a:off x="490970" y="6812681"/>
            <a:ext cx="2761710" cy="385072"/>
          </a:xfrm>
        </p:spPr>
        <p:txBody>
          <a:bodyPr/>
          <a:lstStyle>
            <a:lvl1pPr algn="l">
              <a:defRPr/>
            </a:lvl1pPr>
          </a:lstStyle>
          <a:p>
            <a:fld id="{5CD118C4-4B0A-4C47-9A4B-C4932E436A0A}" type="datetimeFigureOut">
              <a:rPr lang="zh-CN" altLang="en-US" smtClean="0"/>
              <a:t>2019-01-08</a:t>
            </a:fld>
            <a:endParaRPr lang="zh-CN" altLang="en-US"/>
          </a:p>
        </p:txBody>
      </p:sp>
      <p:sp>
        <p:nvSpPr>
          <p:cNvPr id="6" name="Footer Placeholder 5"/>
          <p:cNvSpPr>
            <a:spLocks noGrp="1"/>
          </p:cNvSpPr>
          <p:nvPr>
            <p:ph type="ftr" sz="quarter" idx="11"/>
          </p:nvPr>
        </p:nvSpPr>
        <p:spPr>
          <a:xfrm>
            <a:off x="5063133" y="6812681"/>
            <a:ext cx="4902398" cy="385072"/>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5F254C-7CCF-4DE8-B8E5-6452EA64F039}" type="slidenum">
              <a:rPr lang="zh-CN" altLang="en-US" smtClean="0"/>
              <a:t>‹#›</a:t>
            </a:fld>
            <a:endParaRPr lang="zh-CN" altLang="en-US"/>
          </a:p>
        </p:txBody>
      </p:sp>
    </p:spTree>
    <p:extLst>
      <p:ext uri="{BB962C8B-B14F-4D97-AF65-F5344CB8AC3E}">
        <p14:creationId xmlns:p14="http://schemas.microsoft.com/office/powerpoint/2010/main" val="106480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1" y="5223581"/>
            <a:ext cx="12855401" cy="20090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5183585"/>
            <a:ext cx="12855401" cy="675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57288" y="5352161"/>
            <a:ext cx="10666333" cy="867918"/>
          </a:xfrm>
        </p:spPr>
        <p:txBody>
          <a:bodyPr lIns="91440" tIns="0" rIns="91440" bIns="0" anchor="b">
            <a:noAutofit/>
          </a:bodyPr>
          <a:lstStyle>
            <a:lvl1pPr>
              <a:defRPr sz="3797"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6" y="0"/>
            <a:ext cx="12858734" cy="5183585"/>
          </a:xfrm>
          <a:blipFill>
            <a:blip r:embed="rId2"/>
            <a:stretch>
              <a:fillRect/>
            </a:stretch>
          </a:blipFill>
        </p:spPr>
        <p:txBody>
          <a:bodyPr lIns="457200" tIns="457200" anchor="t"/>
          <a:lstStyle>
            <a:lvl1pPr marL="0" indent="0">
              <a:buNone/>
              <a:defRPr sz="3375">
                <a:solidFill>
                  <a:schemeClr val="bg1"/>
                </a:solidFill>
              </a:defRPr>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a:t>单击图标添加图片</a:t>
            </a:r>
            <a:endParaRPr lang="en-US" dirty="0"/>
          </a:p>
        </p:txBody>
      </p:sp>
      <p:sp>
        <p:nvSpPr>
          <p:cNvPr id="4" name="Text Placeholder 3"/>
          <p:cNvSpPr>
            <a:spLocks noGrp="1"/>
          </p:cNvSpPr>
          <p:nvPr>
            <p:ph type="body" sz="half" idx="2"/>
          </p:nvPr>
        </p:nvSpPr>
        <p:spPr>
          <a:xfrm>
            <a:off x="1157288" y="6229721"/>
            <a:ext cx="10666333" cy="626830"/>
          </a:xfrm>
        </p:spPr>
        <p:txBody>
          <a:bodyPr lIns="91440" tIns="0" rIns="91440" bIns="0">
            <a:normAutofit/>
          </a:bodyPr>
          <a:lstStyle>
            <a:lvl1pPr marL="0" indent="0">
              <a:spcBef>
                <a:spcPts val="0"/>
              </a:spcBef>
              <a:spcAft>
                <a:spcPts val="633"/>
              </a:spcAft>
              <a:buNone/>
              <a:defRPr sz="1582">
                <a:solidFill>
                  <a:srgbClr val="FFFFFF"/>
                </a:solidFill>
              </a:defRPr>
            </a:lvl1pPr>
            <a:lvl2pPr marL="482163" indent="0">
              <a:buNone/>
              <a:defRPr sz="1266"/>
            </a:lvl2pPr>
            <a:lvl3pPr marL="964326" indent="0">
              <a:buNone/>
              <a:defRPr sz="1055"/>
            </a:lvl3pPr>
            <a:lvl4pPr marL="1446489" indent="0">
              <a:buNone/>
              <a:defRPr sz="949"/>
            </a:lvl4pPr>
            <a:lvl5pPr marL="1928652" indent="0">
              <a:buNone/>
              <a:defRPr sz="949"/>
            </a:lvl5pPr>
            <a:lvl6pPr marL="2410816" indent="0">
              <a:buNone/>
              <a:defRPr sz="949"/>
            </a:lvl6pPr>
            <a:lvl7pPr marL="2892979" indent="0">
              <a:buNone/>
              <a:defRPr sz="949"/>
            </a:lvl7pPr>
            <a:lvl8pPr marL="3375142" indent="0">
              <a:buNone/>
              <a:defRPr sz="949"/>
            </a:lvl8pPr>
            <a:lvl9pPr marL="3857305" indent="0">
              <a:buNone/>
              <a:defRPr sz="949"/>
            </a:lvl9pPr>
          </a:lstStyle>
          <a:p>
            <a:pPr lvl="0"/>
            <a:r>
              <a:rPr lang="zh-CN" altLang="en-US"/>
              <a:t>编辑母版文本样式</a:t>
            </a:r>
          </a:p>
        </p:txBody>
      </p:sp>
      <p:sp>
        <p:nvSpPr>
          <p:cNvPr id="5" name="Date Placeholder 4"/>
          <p:cNvSpPr>
            <a:spLocks noGrp="1"/>
          </p:cNvSpPr>
          <p:nvPr>
            <p:ph type="dt" sz="half" idx="10"/>
          </p:nvPr>
        </p:nvSpPr>
        <p:spPr/>
        <p:txBody>
          <a:bodyPr/>
          <a:lstStyle/>
          <a:p>
            <a:fld id="{5CD118C4-4B0A-4C47-9A4B-C4932E436A0A}" type="datetimeFigureOut">
              <a:rPr lang="zh-CN" altLang="en-US" smtClean="0"/>
              <a:t>2019-01-08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5F254C-7CCF-4DE8-B8E5-6452EA64F039}" type="slidenum">
              <a:rPr lang="zh-CN" altLang="en-US" smtClean="0"/>
              <a:t>‹#›</a:t>
            </a:fld>
            <a:endParaRPr lang="zh-CN" altLang="en-US"/>
          </a:p>
        </p:txBody>
      </p:sp>
    </p:spTree>
    <p:extLst>
      <p:ext uri="{BB962C8B-B14F-4D97-AF65-F5344CB8AC3E}">
        <p14:creationId xmlns:p14="http://schemas.microsoft.com/office/powerpoint/2010/main" val="319233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CD118C4-4B0A-4C47-9A4B-C4932E436A0A}" type="datetimeFigureOut">
              <a:rPr lang="zh-CN" altLang="en-US" smtClean="0"/>
              <a:t>2019-01-08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254C-7CCF-4DE8-B8E5-6452EA64F039}" type="slidenum">
              <a:rPr lang="zh-CN" altLang="en-US" smtClean="0"/>
              <a:t>‹#›</a:t>
            </a:fld>
            <a:endParaRPr lang="zh-CN" altLang="en-US"/>
          </a:p>
        </p:txBody>
      </p:sp>
    </p:spTree>
    <p:extLst>
      <p:ext uri="{BB962C8B-B14F-4D97-AF65-F5344CB8AC3E}">
        <p14:creationId xmlns:p14="http://schemas.microsoft.com/office/powerpoint/2010/main" val="57496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349" y="6750473"/>
            <a:ext cx="12855401" cy="482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680357"/>
            <a:ext cx="12855401" cy="675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202043" y="437438"/>
            <a:ext cx="2772668" cy="607194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84039" y="437437"/>
            <a:ext cx="8157270" cy="6071948"/>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CD118C4-4B0A-4C47-9A4B-C4932E436A0A}" type="datetimeFigureOut">
              <a:rPr lang="zh-CN" altLang="en-US" smtClean="0"/>
              <a:t>2019-01-08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254C-7CCF-4DE8-B8E5-6452EA64F039}" type="slidenum">
              <a:rPr lang="zh-CN" altLang="en-US" smtClean="0"/>
              <a:t>‹#›</a:t>
            </a:fld>
            <a:endParaRPr lang="zh-CN" altLang="en-US"/>
          </a:p>
        </p:txBody>
      </p:sp>
    </p:spTree>
    <p:extLst>
      <p:ext uri="{BB962C8B-B14F-4D97-AF65-F5344CB8AC3E}">
        <p14:creationId xmlns:p14="http://schemas.microsoft.com/office/powerpoint/2010/main" val="1446545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C5F5BE72-FE3C-4A1F-B31B-A60BAF18E7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51" y="1324332"/>
            <a:ext cx="5878513"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52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C5F5BE72-FE3C-4A1F-B31B-A60BAF18E7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51" y="1324332"/>
            <a:ext cx="5878513"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13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37A93CED-22EA-40C6-AAF5-3E3BEB433A63}"/>
              </a:ext>
            </a:extLst>
          </p:cNvPr>
          <p:cNvGrpSpPr>
            <a:grpSpLocks/>
          </p:cNvGrpSpPr>
          <p:nvPr/>
        </p:nvGrpSpPr>
        <p:grpSpPr bwMode="auto">
          <a:xfrm>
            <a:off x="0" y="0"/>
            <a:ext cx="12858750" cy="7234325"/>
            <a:chOff x="0" y="0"/>
            <a:chExt cx="5760" cy="4321"/>
          </a:xfrm>
        </p:grpSpPr>
        <p:pic>
          <p:nvPicPr>
            <p:cNvPr id="5" name="Picture 8" descr="gggg">
              <a:extLst>
                <a:ext uri="{FF2B5EF4-FFF2-40B4-BE49-F238E27FC236}">
                  <a16:creationId xmlns:a16="http://schemas.microsoft.com/office/drawing/2014/main" id="{3F699D00-B3BD-427A-A5C0-D9AB9A7EA5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760"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sdrfsf">
              <a:extLst>
                <a:ext uri="{FF2B5EF4-FFF2-40B4-BE49-F238E27FC236}">
                  <a16:creationId xmlns:a16="http://schemas.microsoft.com/office/drawing/2014/main" id="{14524CB3-675D-414C-B74C-7330545223A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241"/>
              <a:ext cx="5760"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2">
              <a:extLst>
                <a:ext uri="{FF2B5EF4-FFF2-40B4-BE49-F238E27FC236}">
                  <a16:creationId xmlns:a16="http://schemas.microsoft.com/office/drawing/2014/main" id="{AA338F34-5F7C-463D-BD29-B52BED5219F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98" y="256"/>
              <a:ext cx="2562" cy="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6350987C-D007-4502-96BC-11831B126693}"/>
                </a:ext>
              </a:extLst>
            </p:cNvPr>
            <p:cNvPicPr>
              <a:picLocks noChangeAspect="1" noChangeArrowheads="1"/>
            </p:cNvPicPr>
            <p:nvPr userDrawn="1"/>
          </p:nvPicPr>
          <p:blipFill>
            <a:blip r:embed="rId6">
              <a:lum bright="6000"/>
              <a:extLst>
                <a:ext uri="{28A0092B-C50C-407E-A947-70E740481C1C}">
                  <a14:useLocalDpi xmlns:a14="http://schemas.microsoft.com/office/drawing/2010/main" val="0"/>
                </a:ext>
              </a:extLst>
            </a:blip>
            <a:srcRect l="64453" t="12152" r="3645" b="73091"/>
            <a:stretch>
              <a:fillRect/>
            </a:stretch>
          </p:blipFill>
          <p:spPr bwMode="auto">
            <a:xfrm>
              <a:off x="32" y="1315"/>
              <a:ext cx="3144"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40" descr="校名">
            <a:extLst>
              <a:ext uri="{FF2B5EF4-FFF2-40B4-BE49-F238E27FC236}">
                <a16:creationId xmlns:a16="http://schemas.microsoft.com/office/drawing/2014/main" id="{F1A1F702-65C2-4E7A-968E-DF7542601B7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2" y="2812698"/>
            <a:ext cx="4011663" cy="34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42">
            <a:extLst>
              <a:ext uri="{FF2B5EF4-FFF2-40B4-BE49-F238E27FC236}">
                <a16:creationId xmlns:a16="http://schemas.microsoft.com/office/drawing/2014/main" id="{D6418BD5-AF53-4AD3-A7AF-D4832DE4F3BE}"/>
              </a:ext>
            </a:extLst>
          </p:cNvPr>
          <p:cNvGraphicFramePr>
            <a:graphicFrameLocks noChangeAspect="1"/>
          </p:cNvGraphicFramePr>
          <p:nvPr/>
        </p:nvGraphicFramePr>
        <p:xfrm>
          <a:off x="10501312" y="3375237"/>
          <a:ext cx="1973461" cy="242763"/>
        </p:xfrm>
        <a:graphic>
          <a:graphicData uri="http://schemas.openxmlformats.org/presentationml/2006/ole">
            <mc:AlternateContent xmlns:mc="http://schemas.openxmlformats.org/markup-compatibility/2006">
              <mc:Choice xmlns:v="urn:schemas-microsoft-com:vml" Requires="v">
                <p:oleObj spid="_x0000_s2179" name="Image" r:id="rId8" imgW="5431087" imgH="883847" progId="Photoshop.Image.6">
                  <p:embed/>
                </p:oleObj>
              </mc:Choice>
              <mc:Fallback>
                <p:oleObj name="Image" r:id="rId8" imgW="5431087" imgH="883847" progId="Photoshop.Image.6">
                  <p:embed/>
                  <p:pic>
                    <p:nvPicPr>
                      <p:cNvPr id="10" name="Object 42">
                        <a:extLst>
                          <a:ext uri="{FF2B5EF4-FFF2-40B4-BE49-F238E27FC236}">
                            <a16:creationId xmlns:a16="http://schemas.microsoft.com/office/drawing/2014/main" id="{D6418BD5-AF53-4AD3-A7AF-D4832DE4F3B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1312" y="3375237"/>
                        <a:ext cx="1973461" cy="24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4" descr="图片1">
            <a:extLst>
              <a:ext uri="{FF2B5EF4-FFF2-40B4-BE49-F238E27FC236}">
                <a16:creationId xmlns:a16="http://schemas.microsoft.com/office/drawing/2014/main" id="{5A96DADF-4FB8-4861-A089-1E8D87FE64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5781" y="4215698"/>
            <a:ext cx="2216796" cy="269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bwMode="auto">
          <a:xfrm>
            <a:off x="0" y="0"/>
            <a:ext cx="10929938" cy="1550332"/>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zh-CN" altLang="en-US"/>
              <a:t>单击此处编辑母版标题样式</a:t>
            </a:r>
          </a:p>
        </p:txBody>
      </p:sp>
      <p:sp>
        <p:nvSpPr>
          <p:cNvPr id="7171" name="Rectangle 3"/>
          <p:cNvSpPr>
            <a:spLocks noGrp="1" noChangeArrowheads="1"/>
          </p:cNvSpPr>
          <p:nvPr>
            <p:ph type="subTitle" idx="1"/>
          </p:nvPr>
        </p:nvSpPr>
        <p:spPr>
          <a:xfrm>
            <a:off x="1928813" y="4098502"/>
            <a:ext cx="9001125" cy="1848344"/>
          </a:xfrm>
        </p:spPr>
        <p:txBody>
          <a:bodyPr/>
          <a:lstStyle>
            <a:lvl1pPr marL="0" indent="0" algn="ctr">
              <a:buFontTx/>
              <a:buNone/>
              <a:defRPr/>
            </a:lvl1pPr>
          </a:lstStyle>
          <a:p>
            <a:r>
              <a:rPr lang="zh-CN" altLang="en-US"/>
              <a:t>单击此处编辑母版副标题样式</a:t>
            </a:r>
          </a:p>
        </p:txBody>
      </p:sp>
      <p:sp>
        <p:nvSpPr>
          <p:cNvPr id="12" name="Rectangle 4">
            <a:extLst>
              <a:ext uri="{FF2B5EF4-FFF2-40B4-BE49-F238E27FC236}">
                <a16:creationId xmlns:a16="http://schemas.microsoft.com/office/drawing/2014/main" id="{41B81F5A-33B5-4477-938E-CDB2EF1EC0A3}"/>
              </a:ext>
            </a:extLst>
          </p:cNvPr>
          <p:cNvSpPr>
            <a:spLocks noGrp="1" noChangeArrowheads="1"/>
          </p:cNvSpPr>
          <p:nvPr>
            <p:ph type="dt" sz="half" idx="10"/>
          </p:nvPr>
        </p:nvSpPr>
        <p:spPr/>
        <p:txBody>
          <a:bodyPr/>
          <a:lstStyle>
            <a:lvl1pPr>
              <a:defRPr/>
            </a:lvl1pPr>
          </a:lstStyle>
          <a:p>
            <a:pPr>
              <a:defRPr/>
            </a:pPr>
            <a:endParaRPr lang="en-US" altLang="zh-CN"/>
          </a:p>
        </p:txBody>
      </p:sp>
      <p:sp>
        <p:nvSpPr>
          <p:cNvPr id="13" name="Rectangle 5">
            <a:extLst>
              <a:ext uri="{FF2B5EF4-FFF2-40B4-BE49-F238E27FC236}">
                <a16:creationId xmlns:a16="http://schemas.microsoft.com/office/drawing/2014/main" id="{4976841A-5926-4F29-826E-6D45629D84F4}"/>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14" name="Rectangle 6">
            <a:extLst>
              <a:ext uri="{FF2B5EF4-FFF2-40B4-BE49-F238E27FC236}">
                <a16:creationId xmlns:a16="http://schemas.microsoft.com/office/drawing/2014/main" id="{30319B9F-D6F4-4291-81B9-C63B8122A3A8}"/>
              </a:ext>
            </a:extLst>
          </p:cNvPr>
          <p:cNvSpPr>
            <a:spLocks noGrp="1" noChangeArrowheads="1"/>
          </p:cNvSpPr>
          <p:nvPr>
            <p:ph type="sldNum" sz="quarter" idx="12"/>
          </p:nvPr>
        </p:nvSpPr>
        <p:spPr/>
        <p:txBody>
          <a:bodyPr/>
          <a:lstStyle>
            <a:lvl1pPr>
              <a:defRPr/>
            </a:lvl1pPr>
          </a:lstStyle>
          <a:p>
            <a:pPr>
              <a:defRPr/>
            </a:pPr>
            <a:fld id="{A238413E-B5CE-49C6-BE46-C1A105996894}" type="slidenum">
              <a:rPr lang="en-US" altLang="zh-CN"/>
              <a:pPr>
                <a:defRPr/>
              </a:pPr>
              <a:t>‹#›</a:t>
            </a:fld>
            <a:endParaRPr lang="en-US" altLang="zh-CN"/>
          </a:p>
        </p:txBody>
      </p:sp>
    </p:spTree>
    <p:extLst>
      <p:ext uri="{BB962C8B-B14F-4D97-AF65-F5344CB8AC3E}">
        <p14:creationId xmlns:p14="http://schemas.microsoft.com/office/powerpoint/2010/main" val="1991923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2BB5EAC2-68D5-4CB7-88A0-616DDF325ED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D6F79BFB-1DEE-4CDB-9E59-298BBABF283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a:extLst>
              <a:ext uri="{FF2B5EF4-FFF2-40B4-BE49-F238E27FC236}">
                <a16:creationId xmlns:a16="http://schemas.microsoft.com/office/drawing/2014/main" id="{E365483B-8E67-435C-9AA8-0FA4D0B4DD6D}"/>
              </a:ext>
            </a:extLst>
          </p:cNvPr>
          <p:cNvSpPr>
            <a:spLocks noGrp="1" noChangeArrowheads="1"/>
          </p:cNvSpPr>
          <p:nvPr>
            <p:ph type="sldNum" sz="quarter" idx="12"/>
          </p:nvPr>
        </p:nvSpPr>
        <p:spPr>
          <a:ln/>
        </p:spPr>
        <p:txBody>
          <a:bodyPr/>
          <a:lstStyle>
            <a:lvl1pPr>
              <a:defRPr/>
            </a:lvl1pPr>
          </a:lstStyle>
          <a:p>
            <a:pPr>
              <a:defRPr/>
            </a:pPr>
            <a:fld id="{A591659C-5F37-4762-8AD9-076CC1EEC532}" type="slidenum">
              <a:rPr lang="en-US" altLang="zh-CN"/>
              <a:pPr>
                <a:defRPr/>
              </a:pPr>
              <a:t>‹#›</a:t>
            </a:fld>
            <a:endParaRPr lang="en-US" altLang="zh-CN"/>
          </a:p>
        </p:txBody>
      </p:sp>
    </p:spTree>
    <p:extLst>
      <p:ext uri="{BB962C8B-B14F-4D97-AF65-F5344CB8AC3E}">
        <p14:creationId xmlns:p14="http://schemas.microsoft.com/office/powerpoint/2010/main" val="2347608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5752" y="4647648"/>
            <a:ext cx="10929938" cy="1436485"/>
          </a:xfrm>
          <a:prstGeom prst="rect">
            <a:avLst/>
          </a:prstGeom>
        </p:spPr>
        <p:txBody>
          <a:bodyPr anchor="t"/>
          <a:lstStyle>
            <a:lvl1pPr algn="l">
              <a:defRPr sz="4218" b="1" cap="all"/>
            </a:lvl1pPr>
          </a:lstStyle>
          <a:p>
            <a:r>
              <a:rPr lang="zh-CN" altLang="en-US"/>
              <a:t>单击此处编辑母版标题样式</a:t>
            </a:r>
          </a:p>
        </p:txBody>
      </p:sp>
      <p:sp>
        <p:nvSpPr>
          <p:cNvPr id="3" name="文本占位符 2"/>
          <p:cNvSpPr>
            <a:spLocks noGrp="1"/>
          </p:cNvSpPr>
          <p:nvPr>
            <p:ph type="body" idx="1"/>
          </p:nvPr>
        </p:nvSpPr>
        <p:spPr>
          <a:xfrm>
            <a:off x="1015752" y="3065506"/>
            <a:ext cx="10929938" cy="1582142"/>
          </a:xfrm>
        </p:spPr>
        <p:txBody>
          <a:bodyPr anchor="b"/>
          <a:lstStyle>
            <a:lvl1pPr marL="0" indent="0">
              <a:buNone/>
              <a:defRPr sz="2109"/>
            </a:lvl1pPr>
            <a:lvl2pPr marL="482163" indent="0">
              <a:buNone/>
              <a:defRPr sz="1898"/>
            </a:lvl2pPr>
            <a:lvl3pPr marL="964326" indent="0">
              <a:buNone/>
              <a:defRPr sz="1687"/>
            </a:lvl3pPr>
            <a:lvl4pPr marL="1446489" indent="0">
              <a:buNone/>
              <a:defRPr sz="1476"/>
            </a:lvl4pPr>
            <a:lvl5pPr marL="1928652" indent="0">
              <a:buNone/>
              <a:defRPr sz="1476"/>
            </a:lvl5pPr>
            <a:lvl6pPr marL="2410816" indent="0">
              <a:buNone/>
              <a:defRPr sz="1476"/>
            </a:lvl6pPr>
            <a:lvl7pPr marL="2892979" indent="0">
              <a:buNone/>
              <a:defRPr sz="1476"/>
            </a:lvl7pPr>
            <a:lvl8pPr marL="3375142" indent="0">
              <a:buNone/>
              <a:defRPr sz="1476"/>
            </a:lvl8pPr>
            <a:lvl9pPr marL="3857305" indent="0">
              <a:buNone/>
              <a:defRPr sz="1476"/>
            </a:lvl9pPr>
          </a:lstStyle>
          <a:p>
            <a:pPr lvl="0"/>
            <a:r>
              <a:rPr lang="zh-CN" altLang="en-US"/>
              <a:t>单击此处编辑母版文本样式</a:t>
            </a:r>
          </a:p>
        </p:txBody>
      </p:sp>
      <p:sp>
        <p:nvSpPr>
          <p:cNvPr id="4" name="Rectangle 2">
            <a:extLst>
              <a:ext uri="{FF2B5EF4-FFF2-40B4-BE49-F238E27FC236}">
                <a16:creationId xmlns:a16="http://schemas.microsoft.com/office/drawing/2014/main" id="{24C7E7D0-EBC0-4038-B79D-10D9289C17B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5D1A0176-8840-4A92-8AB3-F98FFB29845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a:extLst>
              <a:ext uri="{FF2B5EF4-FFF2-40B4-BE49-F238E27FC236}">
                <a16:creationId xmlns:a16="http://schemas.microsoft.com/office/drawing/2014/main" id="{E5153853-00C4-4647-9DDD-6B729715BD41}"/>
              </a:ext>
            </a:extLst>
          </p:cNvPr>
          <p:cNvSpPr>
            <a:spLocks noGrp="1" noChangeArrowheads="1"/>
          </p:cNvSpPr>
          <p:nvPr>
            <p:ph type="sldNum" sz="quarter" idx="12"/>
          </p:nvPr>
        </p:nvSpPr>
        <p:spPr>
          <a:ln/>
        </p:spPr>
        <p:txBody>
          <a:bodyPr/>
          <a:lstStyle>
            <a:lvl1pPr>
              <a:defRPr/>
            </a:lvl1pPr>
          </a:lstStyle>
          <a:p>
            <a:pPr>
              <a:defRPr/>
            </a:pPr>
            <a:fld id="{BE3451B2-5382-4889-881A-036FA15DDE6D}" type="slidenum">
              <a:rPr lang="en-US" altLang="zh-CN"/>
              <a:pPr>
                <a:defRPr/>
              </a:pPr>
              <a:t>‹#›</a:t>
            </a:fld>
            <a:endParaRPr lang="en-US" altLang="zh-CN"/>
          </a:p>
        </p:txBody>
      </p:sp>
    </p:spTree>
    <p:extLst>
      <p:ext uri="{BB962C8B-B14F-4D97-AF65-F5344CB8AC3E}">
        <p14:creationId xmlns:p14="http://schemas.microsoft.com/office/powerpoint/2010/main" val="791027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42938" y="1687619"/>
            <a:ext cx="5679281" cy="4773215"/>
          </a:xfrm>
        </p:spPr>
        <p:txBody>
          <a:bodyPr/>
          <a:lstStyle>
            <a:lvl1pPr>
              <a:defRPr sz="2953"/>
            </a:lvl1pPr>
            <a:lvl2pPr>
              <a:defRPr sz="2531"/>
            </a:lvl2pPr>
            <a:lvl3pPr>
              <a:defRPr sz="2109"/>
            </a:lvl3pPr>
            <a:lvl4pPr>
              <a:defRPr sz="1898"/>
            </a:lvl4pPr>
            <a:lvl5pPr>
              <a:defRPr sz="1898"/>
            </a:lvl5pPr>
            <a:lvl6pPr>
              <a:defRPr sz="1898"/>
            </a:lvl6pPr>
            <a:lvl7pPr>
              <a:defRPr sz="1898"/>
            </a:lvl7pPr>
            <a:lvl8pPr>
              <a:defRPr sz="1898"/>
            </a:lvl8pPr>
            <a:lvl9pPr>
              <a:defRPr sz="18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536531" y="1687619"/>
            <a:ext cx="5679281" cy="4773215"/>
          </a:xfrm>
        </p:spPr>
        <p:txBody>
          <a:bodyPr/>
          <a:lstStyle>
            <a:lvl1pPr>
              <a:defRPr sz="2953"/>
            </a:lvl1pPr>
            <a:lvl2pPr>
              <a:defRPr sz="2531"/>
            </a:lvl2pPr>
            <a:lvl3pPr>
              <a:defRPr sz="2109"/>
            </a:lvl3pPr>
            <a:lvl4pPr>
              <a:defRPr sz="1898"/>
            </a:lvl4pPr>
            <a:lvl5pPr>
              <a:defRPr sz="1898"/>
            </a:lvl5pPr>
            <a:lvl6pPr>
              <a:defRPr sz="1898"/>
            </a:lvl6pPr>
            <a:lvl7pPr>
              <a:defRPr sz="1898"/>
            </a:lvl7pPr>
            <a:lvl8pPr>
              <a:defRPr sz="1898"/>
            </a:lvl8pPr>
            <a:lvl9pPr>
              <a:defRPr sz="18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a:extLst>
              <a:ext uri="{FF2B5EF4-FFF2-40B4-BE49-F238E27FC236}">
                <a16:creationId xmlns:a16="http://schemas.microsoft.com/office/drawing/2014/main" id="{2B4FFAE9-86B0-4959-B096-80A13849918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BF74D239-7DBE-40EB-B3DF-B5B7DD7DB02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
            <a:extLst>
              <a:ext uri="{FF2B5EF4-FFF2-40B4-BE49-F238E27FC236}">
                <a16:creationId xmlns:a16="http://schemas.microsoft.com/office/drawing/2014/main" id="{BB072C4F-72CF-4E77-93D2-D672659573D5}"/>
              </a:ext>
            </a:extLst>
          </p:cNvPr>
          <p:cNvSpPr>
            <a:spLocks noGrp="1" noChangeArrowheads="1"/>
          </p:cNvSpPr>
          <p:nvPr>
            <p:ph type="sldNum" sz="quarter" idx="12"/>
          </p:nvPr>
        </p:nvSpPr>
        <p:spPr>
          <a:ln/>
        </p:spPr>
        <p:txBody>
          <a:bodyPr/>
          <a:lstStyle>
            <a:lvl1pPr>
              <a:defRPr/>
            </a:lvl1pPr>
          </a:lstStyle>
          <a:p>
            <a:pPr>
              <a:defRPr/>
            </a:pPr>
            <a:fld id="{B5A3867C-0F11-45F2-AE2E-B901447AE8CE}" type="slidenum">
              <a:rPr lang="en-US" altLang="zh-CN"/>
              <a:pPr>
                <a:defRPr/>
              </a:pPr>
              <a:t>‹#›</a:t>
            </a:fld>
            <a:endParaRPr lang="en-US" altLang="zh-CN"/>
          </a:p>
        </p:txBody>
      </p:sp>
    </p:spTree>
    <p:extLst>
      <p:ext uri="{BB962C8B-B14F-4D97-AF65-F5344CB8AC3E}">
        <p14:creationId xmlns:p14="http://schemas.microsoft.com/office/powerpoint/2010/main" val="4289325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42938" y="1618976"/>
            <a:ext cx="5681514" cy="67471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a:t>单击此处编辑母版文本样式</a:t>
            </a:r>
          </a:p>
        </p:txBody>
      </p:sp>
      <p:sp>
        <p:nvSpPr>
          <p:cNvPr id="4" name="内容占位符 3"/>
          <p:cNvSpPr>
            <a:spLocks noGrp="1"/>
          </p:cNvSpPr>
          <p:nvPr>
            <p:ph sz="half" idx="2"/>
          </p:nvPr>
        </p:nvSpPr>
        <p:spPr>
          <a:xfrm>
            <a:off x="642938" y="2293688"/>
            <a:ext cx="5681514" cy="4167145"/>
          </a:xfrm>
        </p:spPr>
        <p:txBody>
          <a:bodyPr/>
          <a:lstStyle>
            <a:lvl1pPr>
              <a:defRPr sz="2531"/>
            </a:lvl1pPr>
            <a:lvl2pPr>
              <a:defRPr sz="2109"/>
            </a:lvl2pPr>
            <a:lvl3pPr>
              <a:defRPr sz="1898"/>
            </a:lvl3pPr>
            <a:lvl4pPr>
              <a:defRPr sz="1687"/>
            </a:lvl4pPr>
            <a:lvl5pPr>
              <a:defRPr sz="1687"/>
            </a:lvl5pPr>
            <a:lvl6pPr>
              <a:defRPr sz="1687"/>
            </a:lvl6pPr>
            <a:lvl7pPr>
              <a:defRPr sz="1687"/>
            </a:lvl7pPr>
            <a:lvl8pPr>
              <a:defRPr sz="1687"/>
            </a:lvl8pPr>
            <a:lvl9pPr>
              <a:defRPr sz="168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532067" y="1618976"/>
            <a:ext cx="5683746" cy="67471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a:t>单击此处编辑母版文本样式</a:t>
            </a:r>
          </a:p>
        </p:txBody>
      </p:sp>
      <p:sp>
        <p:nvSpPr>
          <p:cNvPr id="6" name="内容占位符 5"/>
          <p:cNvSpPr>
            <a:spLocks noGrp="1"/>
          </p:cNvSpPr>
          <p:nvPr>
            <p:ph sz="quarter" idx="4"/>
          </p:nvPr>
        </p:nvSpPr>
        <p:spPr>
          <a:xfrm>
            <a:off x="6532067" y="2293688"/>
            <a:ext cx="5683746" cy="4167145"/>
          </a:xfrm>
        </p:spPr>
        <p:txBody>
          <a:bodyPr/>
          <a:lstStyle>
            <a:lvl1pPr>
              <a:defRPr sz="2531"/>
            </a:lvl1pPr>
            <a:lvl2pPr>
              <a:defRPr sz="2109"/>
            </a:lvl2pPr>
            <a:lvl3pPr>
              <a:defRPr sz="1898"/>
            </a:lvl3pPr>
            <a:lvl4pPr>
              <a:defRPr sz="1687"/>
            </a:lvl4pPr>
            <a:lvl5pPr>
              <a:defRPr sz="1687"/>
            </a:lvl5pPr>
            <a:lvl6pPr>
              <a:defRPr sz="1687"/>
            </a:lvl6pPr>
            <a:lvl7pPr>
              <a:defRPr sz="1687"/>
            </a:lvl7pPr>
            <a:lvl8pPr>
              <a:defRPr sz="1687"/>
            </a:lvl8pPr>
            <a:lvl9pPr>
              <a:defRPr sz="168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a:extLst>
              <a:ext uri="{FF2B5EF4-FFF2-40B4-BE49-F238E27FC236}">
                <a16:creationId xmlns:a16="http://schemas.microsoft.com/office/drawing/2014/main" id="{004719F0-A0C5-4C23-8CA3-F390769A60A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
            <a:extLst>
              <a:ext uri="{FF2B5EF4-FFF2-40B4-BE49-F238E27FC236}">
                <a16:creationId xmlns:a16="http://schemas.microsoft.com/office/drawing/2014/main" id="{752FB428-A610-4337-BCCF-CD1279A06C0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
            <a:extLst>
              <a:ext uri="{FF2B5EF4-FFF2-40B4-BE49-F238E27FC236}">
                <a16:creationId xmlns:a16="http://schemas.microsoft.com/office/drawing/2014/main" id="{04D6E3AE-92B7-4B10-BD9E-7B145A9D9DC8}"/>
              </a:ext>
            </a:extLst>
          </p:cNvPr>
          <p:cNvSpPr>
            <a:spLocks noGrp="1" noChangeArrowheads="1"/>
          </p:cNvSpPr>
          <p:nvPr>
            <p:ph type="sldNum" sz="quarter" idx="12"/>
          </p:nvPr>
        </p:nvSpPr>
        <p:spPr>
          <a:ln/>
        </p:spPr>
        <p:txBody>
          <a:bodyPr/>
          <a:lstStyle>
            <a:lvl1pPr>
              <a:defRPr/>
            </a:lvl1pPr>
          </a:lstStyle>
          <a:p>
            <a:pPr>
              <a:defRPr/>
            </a:pPr>
            <a:fld id="{4F3403B2-3BBA-4455-9A4D-002F1130BB85}" type="slidenum">
              <a:rPr lang="en-US" altLang="zh-CN"/>
              <a:pPr>
                <a:defRPr/>
              </a:pPr>
              <a:t>‹#›</a:t>
            </a:fld>
            <a:endParaRPr lang="en-US" altLang="zh-CN"/>
          </a:p>
        </p:txBody>
      </p:sp>
    </p:spTree>
    <p:extLst>
      <p:ext uri="{BB962C8B-B14F-4D97-AF65-F5344CB8AC3E}">
        <p14:creationId xmlns:p14="http://schemas.microsoft.com/office/powerpoint/2010/main" val="37499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p>
            <a:r>
              <a:rPr lang="zh-CN" altLang="en-US"/>
              <a:t>单击此处编辑母版标题样式</a:t>
            </a:r>
          </a:p>
        </p:txBody>
      </p:sp>
      <p:sp>
        <p:nvSpPr>
          <p:cNvPr id="3" name="Rectangle 2">
            <a:extLst>
              <a:ext uri="{FF2B5EF4-FFF2-40B4-BE49-F238E27FC236}">
                <a16:creationId xmlns:a16="http://schemas.microsoft.com/office/drawing/2014/main" id="{C00B7772-BB6C-42BA-AA53-EE885E6DB96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id="{51DC88DB-A051-4467-84AF-B1D431A013B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
            <a:extLst>
              <a:ext uri="{FF2B5EF4-FFF2-40B4-BE49-F238E27FC236}">
                <a16:creationId xmlns:a16="http://schemas.microsoft.com/office/drawing/2014/main" id="{977DAFD6-2BD9-47FB-B384-4CF190F085D9}"/>
              </a:ext>
            </a:extLst>
          </p:cNvPr>
          <p:cNvSpPr>
            <a:spLocks noGrp="1" noChangeArrowheads="1"/>
          </p:cNvSpPr>
          <p:nvPr>
            <p:ph type="sldNum" sz="quarter" idx="12"/>
          </p:nvPr>
        </p:nvSpPr>
        <p:spPr>
          <a:ln/>
        </p:spPr>
        <p:txBody>
          <a:bodyPr/>
          <a:lstStyle>
            <a:lvl1pPr>
              <a:defRPr/>
            </a:lvl1pPr>
          </a:lstStyle>
          <a:p>
            <a:pPr>
              <a:defRPr/>
            </a:pPr>
            <a:fld id="{43121B31-6D6C-44BC-BEDA-76C52F25AC15}" type="slidenum">
              <a:rPr lang="en-US" altLang="zh-CN"/>
              <a:pPr>
                <a:defRPr/>
              </a:pPr>
              <a:t>‹#›</a:t>
            </a:fld>
            <a:endParaRPr lang="en-US" altLang="zh-CN"/>
          </a:p>
        </p:txBody>
      </p:sp>
    </p:spTree>
    <p:extLst>
      <p:ext uri="{BB962C8B-B14F-4D97-AF65-F5344CB8AC3E}">
        <p14:creationId xmlns:p14="http://schemas.microsoft.com/office/powerpoint/2010/main" val="2338648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4F57E1-6E05-4AD4-8446-FFFE3F02F59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
            <a:extLst>
              <a:ext uri="{FF2B5EF4-FFF2-40B4-BE49-F238E27FC236}">
                <a16:creationId xmlns:a16="http://schemas.microsoft.com/office/drawing/2014/main" id="{E138BCB1-74FB-4FA3-8221-12629005B74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4">
            <a:extLst>
              <a:ext uri="{FF2B5EF4-FFF2-40B4-BE49-F238E27FC236}">
                <a16:creationId xmlns:a16="http://schemas.microsoft.com/office/drawing/2014/main" id="{95115069-842A-408B-B439-8CD222585344}"/>
              </a:ext>
            </a:extLst>
          </p:cNvPr>
          <p:cNvSpPr>
            <a:spLocks noGrp="1" noChangeArrowheads="1"/>
          </p:cNvSpPr>
          <p:nvPr>
            <p:ph type="sldNum" sz="quarter" idx="12"/>
          </p:nvPr>
        </p:nvSpPr>
        <p:spPr>
          <a:ln/>
        </p:spPr>
        <p:txBody>
          <a:bodyPr/>
          <a:lstStyle>
            <a:lvl1pPr>
              <a:defRPr/>
            </a:lvl1pPr>
          </a:lstStyle>
          <a:p>
            <a:pPr>
              <a:defRPr/>
            </a:pPr>
            <a:fld id="{1631157B-CB49-4ECB-A031-397EFFA4A4B5}" type="slidenum">
              <a:rPr lang="en-US" altLang="zh-CN"/>
              <a:pPr>
                <a:defRPr/>
              </a:pPr>
              <a:t>‹#›</a:t>
            </a:fld>
            <a:endParaRPr lang="en-US" altLang="zh-CN"/>
          </a:p>
        </p:txBody>
      </p:sp>
    </p:spTree>
    <p:extLst>
      <p:ext uri="{BB962C8B-B14F-4D97-AF65-F5344CB8AC3E}">
        <p14:creationId xmlns:p14="http://schemas.microsoft.com/office/powerpoint/2010/main" val="4062819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7967"/>
            <a:ext cx="4230440" cy="1225532"/>
          </a:xfrm>
          <a:prstGeom prst="rect">
            <a:avLst/>
          </a:prstGeom>
        </p:spPr>
        <p:txBody>
          <a:bodyPr anchor="b"/>
          <a:lstStyle>
            <a:lvl1pPr algn="l">
              <a:defRPr sz="2109" b="1"/>
            </a:lvl1pPr>
          </a:lstStyle>
          <a:p>
            <a:r>
              <a:rPr lang="zh-CN" altLang="en-US"/>
              <a:t>单击此处编辑母版标题样式</a:t>
            </a:r>
          </a:p>
        </p:txBody>
      </p:sp>
      <p:sp>
        <p:nvSpPr>
          <p:cNvPr id="3" name="内容占位符 2"/>
          <p:cNvSpPr>
            <a:spLocks noGrp="1"/>
          </p:cNvSpPr>
          <p:nvPr>
            <p:ph idx="1"/>
          </p:nvPr>
        </p:nvSpPr>
        <p:spPr>
          <a:xfrm>
            <a:off x="5027414" y="287967"/>
            <a:ext cx="7188398" cy="6172866"/>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42938" y="1513500"/>
            <a:ext cx="4230440" cy="4947334"/>
          </a:xfrm>
        </p:spPr>
        <p:txBody>
          <a:bodyPr/>
          <a:lstStyle>
            <a:lvl1pPr marL="0" indent="0">
              <a:buNone/>
              <a:defRPr sz="1476"/>
            </a:lvl1pPr>
            <a:lvl2pPr marL="482163" indent="0">
              <a:buNone/>
              <a:defRPr sz="1266"/>
            </a:lvl2pPr>
            <a:lvl3pPr marL="964326" indent="0">
              <a:buNone/>
              <a:defRPr sz="1055"/>
            </a:lvl3pPr>
            <a:lvl4pPr marL="1446489" indent="0">
              <a:buNone/>
              <a:defRPr sz="949"/>
            </a:lvl4pPr>
            <a:lvl5pPr marL="1928652" indent="0">
              <a:buNone/>
              <a:defRPr sz="949"/>
            </a:lvl5pPr>
            <a:lvl6pPr marL="2410816" indent="0">
              <a:buNone/>
              <a:defRPr sz="949"/>
            </a:lvl6pPr>
            <a:lvl7pPr marL="2892979" indent="0">
              <a:buNone/>
              <a:defRPr sz="949"/>
            </a:lvl7pPr>
            <a:lvl8pPr marL="3375142" indent="0">
              <a:buNone/>
              <a:defRPr sz="949"/>
            </a:lvl8pPr>
            <a:lvl9pPr marL="3857305" indent="0">
              <a:buNone/>
              <a:defRPr sz="949"/>
            </a:lvl9pPr>
          </a:lstStyle>
          <a:p>
            <a:pPr lvl="0"/>
            <a:r>
              <a:rPr lang="zh-CN" altLang="en-US"/>
              <a:t>单击此处编辑母版文本样式</a:t>
            </a:r>
          </a:p>
        </p:txBody>
      </p:sp>
      <p:sp>
        <p:nvSpPr>
          <p:cNvPr id="5" name="Rectangle 2">
            <a:extLst>
              <a:ext uri="{FF2B5EF4-FFF2-40B4-BE49-F238E27FC236}">
                <a16:creationId xmlns:a16="http://schemas.microsoft.com/office/drawing/2014/main" id="{20CFA604-FF12-4FF2-BDDB-AE53CD9D0C1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7184FEEC-F42A-4B7B-A5F7-304B9F9A410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
            <a:extLst>
              <a:ext uri="{FF2B5EF4-FFF2-40B4-BE49-F238E27FC236}">
                <a16:creationId xmlns:a16="http://schemas.microsoft.com/office/drawing/2014/main" id="{C1C921F9-DD8B-4042-A777-54E274795471}"/>
              </a:ext>
            </a:extLst>
          </p:cNvPr>
          <p:cNvSpPr>
            <a:spLocks noGrp="1" noChangeArrowheads="1"/>
          </p:cNvSpPr>
          <p:nvPr>
            <p:ph type="sldNum" sz="quarter" idx="12"/>
          </p:nvPr>
        </p:nvSpPr>
        <p:spPr>
          <a:ln/>
        </p:spPr>
        <p:txBody>
          <a:bodyPr/>
          <a:lstStyle>
            <a:lvl1pPr>
              <a:defRPr/>
            </a:lvl1pPr>
          </a:lstStyle>
          <a:p>
            <a:pPr>
              <a:defRPr/>
            </a:pPr>
            <a:fld id="{DAF11F9A-879E-45B4-BBCA-3BD2FDB09A0D}" type="slidenum">
              <a:rPr lang="en-US" altLang="zh-CN"/>
              <a:pPr>
                <a:defRPr/>
              </a:pPr>
              <a:t>‹#›</a:t>
            </a:fld>
            <a:endParaRPr lang="en-US" altLang="zh-CN"/>
          </a:p>
        </p:txBody>
      </p:sp>
    </p:spTree>
    <p:extLst>
      <p:ext uri="{BB962C8B-B14F-4D97-AF65-F5344CB8AC3E}">
        <p14:creationId xmlns:p14="http://schemas.microsoft.com/office/powerpoint/2010/main" val="3535235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0405" y="5062855"/>
            <a:ext cx="7715250" cy="597699"/>
          </a:xfrm>
          <a:prstGeom prst="rect">
            <a:avLst/>
          </a:prstGeom>
        </p:spPr>
        <p:txBody>
          <a:bodyPr anchor="b"/>
          <a:lstStyle>
            <a:lvl1pPr algn="l">
              <a:defRPr sz="2109" b="1"/>
            </a:lvl1pPr>
          </a:lstStyle>
          <a:p>
            <a:r>
              <a:rPr lang="zh-CN" altLang="en-US"/>
              <a:t>单击此处编辑母版标题样式</a:t>
            </a:r>
          </a:p>
        </p:txBody>
      </p:sp>
      <p:sp>
        <p:nvSpPr>
          <p:cNvPr id="3" name="图片占位符 2"/>
          <p:cNvSpPr>
            <a:spLocks noGrp="1"/>
          </p:cNvSpPr>
          <p:nvPr>
            <p:ph type="pic" idx="1"/>
          </p:nvPr>
        </p:nvSpPr>
        <p:spPr>
          <a:xfrm>
            <a:off x="2520405" y="646251"/>
            <a:ext cx="7715250" cy="4339590"/>
          </a:xfrm>
        </p:spPr>
        <p:txBody>
          <a:bodyPr/>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pPr lvl="0"/>
            <a:endParaRPr lang="zh-CN" altLang="en-US" noProof="0"/>
          </a:p>
        </p:txBody>
      </p:sp>
      <p:sp>
        <p:nvSpPr>
          <p:cNvPr id="4" name="文本占位符 3"/>
          <p:cNvSpPr>
            <a:spLocks noGrp="1"/>
          </p:cNvSpPr>
          <p:nvPr>
            <p:ph type="body" sz="half" idx="2"/>
          </p:nvPr>
        </p:nvSpPr>
        <p:spPr>
          <a:xfrm>
            <a:off x="2520405" y="5660554"/>
            <a:ext cx="7715250" cy="848831"/>
          </a:xfrm>
        </p:spPr>
        <p:txBody>
          <a:bodyPr/>
          <a:lstStyle>
            <a:lvl1pPr marL="0" indent="0">
              <a:buNone/>
              <a:defRPr sz="1476"/>
            </a:lvl1pPr>
            <a:lvl2pPr marL="482163" indent="0">
              <a:buNone/>
              <a:defRPr sz="1266"/>
            </a:lvl2pPr>
            <a:lvl3pPr marL="964326" indent="0">
              <a:buNone/>
              <a:defRPr sz="1055"/>
            </a:lvl3pPr>
            <a:lvl4pPr marL="1446489" indent="0">
              <a:buNone/>
              <a:defRPr sz="949"/>
            </a:lvl4pPr>
            <a:lvl5pPr marL="1928652" indent="0">
              <a:buNone/>
              <a:defRPr sz="949"/>
            </a:lvl5pPr>
            <a:lvl6pPr marL="2410816" indent="0">
              <a:buNone/>
              <a:defRPr sz="949"/>
            </a:lvl6pPr>
            <a:lvl7pPr marL="2892979" indent="0">
              <a:buNone/>
              <a:defRPr sz="949"/>
            </a:lvl7pPr>
            <a:lvl8pPr marL="3375142" indent="0">
              <a:buNone/>
              <a:defRPr sz="949"/>
            </a:lvl8pPr>
            <a:lvl9pPr marL="3857305" indent="0">
              <a:buNone/>
              <a:defRPr sz="949"/>
            </a:lvl9pPr>
          </a:lstStyle>
          <a:p>
            <a:pPr lvl="0"/>
            <a:r>
              <a:rPr lang="zh-CN" altLang="en-US"/>
              <a:t>单击此处编辑母版文本样式</a:t>
            </a:r>
          </a:p>
        </p:txBody>
      </p:sp>
      <p:sp>
        <p:nvSpPr>
          <p:cNvPr id="5" name="Rectangle 2">
            <a:extLst>
              <a:ext uri="{FF2B5EF4-FFF2-40B4-BE49-F238E27FC236}">
                <a16:creationId xmlns:a16="http://schemas.microsoft.com/office/drawing/2014/main" id="{0395C746-1F19-4E2D-AB0A-59318CC6648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86A11A81-1B19-4291-92D5-E2A03142D6C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
            <a:extLst>
              <a:ext uri="{FF2B5EF4-FFF2-40B4-BE49-F238E27FC236}">
                <a16:creationId xmlns:a16="http://schemas.microsoft.com/office/drawing/2014/main" id="{BC235FEB-1CB5-4B91-947B-048557D4F659}"/>
              </a:ext>
            </a:extLst>
          </p:cNvPr>
          <p:cNvSpPr>
            <a:spLocks noGrp="1" noChangeArrowheads="1"/>
          </p:cNvSpPr>
          <p:nvPr>
            <p:ph type="sldNum" sz="quarter" idx="12"/>
          </p:nvPr>
        </p:nvSpPr>
        <p:spPr>
          <a:ln/>
        </p:spPr>
        <p:txBody>
          <a:bodyPr/>
          <a:lstStyle>
            <a:lvl1pPr>
              <a:defRPr/>
            </a:lvl1pPr>
          </a:lstStyle>
          <a:p>
            <a:pPr>
              <a:defRPr/>
            </a:pPr>
            <a:fld id="{A553F155-B1DB-4087-9A57-E6E2CE44C904}" type="slidenum">
              <a:rPr lang="en-US" altLang="zh-CN"/>
              <a:pPr>
                <a:defRPr/>
              </a:pPr>
              <a:t>‹#›</a:t>
            </a:fld>
            <a:endParaRPr lang="en-US" altLang="zh-CN"/>
          </a:p>
        </p:txBody>
      </p:sp>
    </p:spTree>
    <p:extLst>
      <p:ext uri="{BB962C8B-B14F-4D97-AF65-F5344CB8AC3E}">
        <p14:creationId xmlns:p14="http://schemas.microsoft.com/office/powerpoint/2010/main" val="2083975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EC318C94-F6DF-41BA-A31B-708C88245C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2128B288-F169-4F5E-8BC3-87DAD92ECEE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a:extLst>
              <a:ext uri="{FF2B5EF4-FFF2-40B4-BE49-F238E27FC236}">
                <a16:creationId xmlns:a16="http://schemas.microsoft.com/office/drawing/2014/main" id="{49A693F2-5441-4359-963F-A28E2588BE47}"/>
              </a:ext>
            </a:extLst>
          </p:cNvPr>
          <p:cNvSpPr>
            <a:spLocks noGrp="1" noChangeArrowheads="1"/>
          </p:cNvSpPr>
          <p:nvPr>
            <p:ph type="sldNum" sz="quarter" idx="12"/>
          </p:nvPr>
        </p:nvSpPr>
        <p:spPr>
          <a:ln/>
        </p:spPr>
        <p:txBody>
          <a:bodyPr/>
          <a:lstStyle>
            <a:lvl1pPr>
              <a:defRPr/>
            </a:lvl1pPr>
          </a:lstStyle>
          <a:p>
            <a:pPr>
              <a:defRPr/>
            </a:pPr>
            <a:fld id="{A97CC47E-FF9E-4FDC-9CFA-09F1B8FB569F}" type="slidenum">
              <a:rPr lang="en-US" altLang="zh-CN"/>
              <a:pPr>
                <a:defRPr/>
              </a:pPr>
              <a:t>‹#›</a:t>
            </a:fld>
            <a:endParaRPr lang="en-US" altLang="zh-CN"/>
          </a:p>
        </p:txBody>
      </p:sp>
    </p:spTree>
    <p:extLst>
      <p:ext uri="{BB962C8B-B14F-4D97-AF65-F5344CB8AC3E}">
        <p14:creationId xmlns:p14="http://schemas.microsoft.com/office/powerpoint/2010/main" val="324376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148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23">
          <p15:clr>
            <a:srgbClr val="FBAE40"/>
          </p15:clr>
        </p15:guide>
        <p15:guide id="4" pos="325">
          <p15:clr>
            <a:srgbClr val="FBAE40"/>
          </p15:clr>
        </p15:guide>
        <p15:guide id="5" pos="7333">
          <p15:clr>
            <a:srgbClr val="FBAE40"/>
          </p15:clr>
        </p15:guide>
        <p15:guide id="6" orient="horz" pos="39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42937" y="289642"/>
            <a:ext cx="8465344" cy="617119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0DCE9BF9-7BD2-427E-81E4-BA079AB3C8B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9F3D1292-8C3E-4DD2-A2F8-0575B2F8BB1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a:extLst>
              <a:ext uri="{FF2B5EF4-FFF2-40B4-BE49-F238E27FC236}">
                <a16:creationId xmlns:a16="http://schemas.microsoft.com/office/drawing/2014/main" id="{093FC20F-8D7B-4534-A02A-84BBCB8AC966}"/>
              </a:ext>
            </a:extLst>
          </p:cNvPr>
          <p:cNvSpPr>
            <a:spLocks noGrp="1" noChangeArrowheads="1"/>
          </p:cNvSpPr>
          <p:nvPr>
            <p:ph type="sldNum" sz="quarter" idx="12"/>
          </p:nvPr>
        </p:nvSpPr>
        <p:spPr>
          <a:ln/>
        </p:spPr>
        <p:txBody>
          <a:bodyPr/>
          <a:lstStyle>
            <a:lvl1pPr>
              <a:defRPr/>
            </a:lvl1pPr>
          </a:lstStyle>
          <a:p>
            <a:pPr>
              <a:defRPr/>
            </a:pPr>
            <a:fld id="{F041E12F-C7CC-47F3-9670-2A9F48966086}" type="slidenum">
              <a:rPr lang="en-US" altLang="zh-CN"/>
              <a:pPr>
                <a:defRPr/>
              </a:pPr>
              <a:t>‹#›</a:t>
            </a:fld>
            <a:endParaRPr lang="en-US" altLang="zh-CN"/>
          </a:p>
        </p:txBody>
      </p:sp>
    </p:spTree>
    <p:extLst>
      <p:ext uri="{BB962C8B-B14F-4D97-AF65-F5344CB8AC3E}">
        <p14:creationId xmlns:p14="http://schemas.microsoft.com/office/powerpoint/2010/main" val="350409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64406" y="642902"/>
            <a:ext cx="10929938" cy="1205442"/>
          </a:xfrm>
          <a:prstGeom prst="rect">
            <a:avLst/>
          </a:prstGeom>
        </p:spPr>
        <p:txBody>
          <a:bodyPr lIns="114803" tIns="57401" rIns="114803" bIns="57401"/>
          <a:lstStyle/>
          <a:p>
            <a:r>
              <a:rPr lang="zh-CN" altLang="en-US" noProof="1"/>
              <a:t>单击此处编辑母版标题样式</a:t>
            </a:r>
          </a:p>
        </p:txBody>
      </p:sp>
      <p:sp>
        <p:nvSpPr>
          <p:cNvPr id="3" name="内容占位符 2"/>
          <p:cNvSpPr>
            <a:spLocks noGrp="1"/>
          </p:cNvSpPr>
          <p:nvPr>
            <p:ph idx="1"/>
          </p:nvPr>
        </p:nvSpPr>
        <p:spPr>
          <a:xfrm>
            <a:off x="964406" y="2089432"/>
            <a:ext cx="10929938" cy="4339590"/>
          </a:xfrm>
          <a:prstGeom prst="rect">
            <a:avLst/>
          </a:prstGeom>
        </p:spPr>
        <p:txBody>
          <a:bodyPr lIns="114803" tIns="57401" rIns="114803" bIns="5740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noChangeArrowheads="1"/>
          </p:cNvSpPr>
          <p:nvPr>
            <p:ph type="dt" sz="half" idx="10"/>
          </p:nvPr>
        </p:nvSpPr>
        <p:spPr>
          <a:xfrm>
            <a:off x="964406" y="6589748"/>
            <a:ext cx="2678906" cy="482177"/>
          </a:xfrm>
          <a:prstGeom prst="rect">
            <a:avLst/>
          </a:prstGeom>
          <a:ln/>
        </p:spPr>
        <p:txBody>
          <a:bodyPr lIns="114803" tIns="57401" rIns="114803" bIns="57401"/>
          <a:lstStyle>
            <a:lvl1pPr>
              <a:defRPr/>
            </a:lvl1pPr>
          </a:lstStyle>
          <a:p>
            <a:pPr>
              <a:defRPr/>
            </a:pPr>
            <a:endParaRPr lang="en-US" altLang="zh-CN"/>
          </a:p>
        </p:txBody>
      </p:sp>
      <p:sp>
        <p:nvSpPr>
          <p:cNvPr id="5" name="Rectangle 5"/>
          <p:cNvSpPr>
            <a:spLocks noGrp="1" noChangeArrowheads="1"/>
          </p:cNvSpPr>
          <p:nvPr>
            <p:ph type="ftr" sz="quarter" idx="11"/>
          </p:nvPr>
        </p:nvSpPr>
        <p:spPr>
          <a:xfrm>
            <a:off x="4393406" y="6589748"/>
            <a:ext cx="4071938" cy="482177"/>
          </a:xfrm>
          <a:prstGeom prst="rect">
            <a:avLst/>
          </a:prstGeom>
          <a:ln/>
        </p:spPr>
        <p:txBody>
          <a:bodyPr lIns="114803" tIns="57401" rIns="114803" bIns="57401"/>
          <a:lstStyle>
            <a:lvl1pPr>
              <a:defRPr/>
            </a:lvl1pPr>
          </a:lstStyle>
          <a:p>
            <a:pPr>
              <a:defRPr/>
            </a:pPr>
            <a:endParaRPr lang="en-US" altLang="zh-CN"/>
          </a:p>
        </p:txBody>
      </p:sp>
      <p:sp>
        <p:nvSpPr>
          <p:cNvPr id="6" name="Rectangle 6"/>
          <p:cNvSpPr>
            <a:spLocks noGrp="1" noChangeArrowheads="1"/>
          </p:cNvSpPr>
          <p:nvPr>
            <p:ph type="sldNum" sz="quarter" idx="12"/>
          </p:nvPr>
        </p:nvSpPr>
        <p:spPr>
          <a:xfrm>
            <a:off x="9215438" y="6589748"/>
            <a:ext cx="2678906" cy="482177"/>
          </a:xfrm>
          <a:prstGeom prst="rect">
            <a:avLst/>
          </a:prstGeom>
          <a:ln/>
        </p:spPr>
        <p:txBody>
          <a:bodyPr lIns="114803" tIns="57401" rIns="114803" bIns="57401"/>
          <a:lstStyle>
            <a:lvl1pPr>
              <a:defRPr/>
            </a:lvl1pPr>
          </a:lstStyle>
          <a:p>
            <a:fld id="{D5C8B270-4B8E-4937-B7A1-F4516922A9B7}"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7" y="6586400"/>
            <a:ext cx="3000375" cy="502267"/>
          </a:xfrm>
          <a:prstGeom prst="rect">
            <a:avLst/>
          </a:prstGeom>
        </p:spPr>
        <p:txBody>
          <a:bodyPr lIns="96433" tIns="48216" rIns="96433" bIns="48216"/>
          <a:lstStyle>
            <a:lvl1pPr>
              <a:defRPr/>
            </a:lvl1pPr>
          </a:lstStyle>
          <a:p>
            <a:pPr>
              <a:defRPr/>
            </a:pPr>
            <a:fld id="{15248F53-F4C3-4DFF-9DF7-125528FB68D4}" type="datetimeFigureOut">
              <a:rPr lang="zh-CN" altLang="en-US" smtClean="0"/>
              <a:pPr>
                <a:defRPr/>
              </a:pPr>
              <a:t>2019-01-08</a:t>
            </a:fld>
            <a:endParaRPr lang="zh-CN" altLang="en-US"/>
          </a:p>
        </p:txBody>
      </p:sp>
      <p:sp>
        <p:nvSpPr>
          <p:cNvPr id="3" name="页脚占位符 2"/>
          <p:cNvSpPr>
            <a:spLocks noGrp="1"/>
          </p:cNvSpPr>
          <p:nvPr>
            <p:ph type="ftr" sz="quarter" idx="11"/>
          </p:nvPr>
        </p:nvSpPr>
        <p:spPr>
          <a:xfrm>
            <a:off x="4393406" y="6586400"/>
            <a:ext cx="4071938" cy="502267"/>
          </a:xfrm>
          <a:prstGeom prst="rect">
            <a:avLst/>
          </a:prstGeom>
        </p:spPr>
        <p:txBody>
          <a:bodyPr lIns="96433" tIns="48216" rIns="96433" bIns="48216"/>
          <a:lstStyle>
            <a:lvl1pPr>
              <a:defRPr/>
            </a:lvl1pPr>
          </a:lstStyle>
          <a:p>
            <a:pPr>
              <a:defRPr/>
            </a:pPr>
            <a:endParaRPr lang="zh-CN" altLang="en-US"/>
          </a:p>
        </p:txBody>
      </p:sp>
      <p:sp>
        <p:nvSpPr>
          <p:cNvPr id="4" name="灯片编号占位符 3"/>
          <p:cNvSpPr>
            <a:spLocks noGrp="1"/>
          </p:cNvSpPr>
          <p:nvPr>
            <p:ph type="sldNum" sz="quarter" idx="12"/>
          </p:nvPr>
        </p:nvSpPr>
        <p:spPr>
          <a:xfrm>
            <a:off x="9215438" y="6586400"/>
            <a:ext cx="3000375" cy="502267"/>
          </a:xfrm>
          <a:prstGeom prst="rect">
            <a:avLst/>
          </a:prstGeom>
        </p:spPr>
        <p:txBody>
          <a:bodyPr lIns="96433" tIns="48216" rIns="96433" bIns="48216"/>
          <a:lstStyle>
            <a:lvl1pPr>
              <a:defRPr/>
            </a:lvl1pPr>
          </a:lstStyle>
          <a:p>
            <a:pPr>
              <a:defRPr/>
            </a:pPr>
            <a:fld id="{F439F64E-32B6-4B0D-9A22-A9C5643ADF78}" type="slidenum">
              <a:rPr lang="en-US" altLang="zh-CN"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a:prstGeom prst="rect">
            <a:avLst/>
          </a:prstGeom>
        </p:spPr>
        <p:txBody>
          <a:bodyPr lIns="96433" tIns="48216" rIns="96433" bIns="48216"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607344" y="3798816"/>
            <a:ext cx="9644063" cy="1746216"/>
          </a:xfrm>
          <a:prstGeom prst="rect">
            <a:avLst/>
          </a:prstGeom>
        </p:spPr>
        <p:txBody>
          <a:bodyPr lIns="96433" tIns="48216" rIns="96433" bIns="48216"/>
          <a:lstStyle>
            <a:lvl1pPr marL="0" indent="0" algn="ctr">
              <a:buNone/>
              <a:defRPr sz="2500"/>
            </a:lvl1pPr>
            <a:lvl2pPr marL="482163" indent="0" algn="ctr">
              <a:buNone/>
              <a:defRPr sz="2100"/>
            </a:lvl2pPr>
            <a:lvl3pPr marL="964326" indent="0" algn="ctr">
              <a:buNone/>
              <a:defRPr sz="1900"/>
            </a:lvl3pPr>
            <a:lvl4pPr marL="1446489" indent="0" algn="ctr">
              <a:buNone/>
              <a:defRPr sz="1700"/>
            </a:lvl4pPr>
            <a:lvl5pPr marL="1928652" indent="0" algn="ctr">
              <a:buNone/>
              <a:defRPr sz="1700"/>
            </a:lvl5pPr>
            <a:lvl6pPr marL="2410816" indent="0" algn="ctr">
              <a:buNone/>
              <a:defRPr sz="1700"/>
            </a:lvl6pPr>
            <a:lvl7pPr marL="2892979" indent="0" algn="ctr">
              <a:buNone/>
              <a:defRPr sz="1700"/>
            </a:lvl7pPr>
            <a:lvl8pPr marL="3375142" indent="0" algn="ctr">
              <a:buNone/>
              <a:defRPr sz="1700"/>
            </a:lvl8pPr>
            <a:lvl9pPr marL="3857305" indent="0" algn="ctr">
              <a:buNone/>
              <a:defRPr sz="1700"/>
            </a:lvl9pPr>
          </a:lstStyle>
          <a:p>
            <a:r>
              <a:rPr lang="en-US"/>
              <a:t>Click to edit Master subtitle style</a:t>
            </a:r>
            <a:endParaRPr lang="en-US" dirty="0"/>
          </a:p>
        </p:txBody>
      </p:sp>
      <p:sp>
        <p:nvSpPr>
          <p:cNvPr id="4" name="Date Placeholder 3"/>
          <p:cNvSpPr>
            <a:spLocks noGrp="1"/>
          </p:cNvSpPr>
          <p:nvPr>
            <p:ph type="dt" sz="half" idx="10"/>
          </p:nvPr>
        </p:nvSpPr>
        <p:spPr>
          <a:xfrm>
            <a:off x="884039" y="6703595"/>
            <a:ext cx="2893219" cy="385072"/>
          </a:xfrm>
          <a:prstGeom prst="rect">
            <a:avLst/>
          </a:prstGeom>
        </p:spPr>
        <p:txBody>
          <a:bodyPr lIns="96433" tIns="48216" rIns="96433" bIns="48216"/>
          <a:lstStyle/>
          <a:p>
            <a:fld id="{E9C92757-3C02-4CF6-8429-49BD51920F96}" type="datetimeFigureOut">
              <a:rPr lang="en-US" smtClean="0"/>
              <a:pPr/>
              <a:t>1/8/2019</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lIns="96433" tIns="48216" rIns="96433" bIns="48216"/>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lIns="96433" tIns="48216" rIns="96433" bIns="48216"/>
          <a:lstStyle/>
          <a:p>
            <a:fld id="{AC09C29A-129B-40A3-AD09-217224EAB380}" type="slidenum">
              <a:rPr lang="en-US" smtClean="0"/>
              <a:pPr/>
              <a:t>‹#›</a:t>
            </a:fld>
            <a:endParaRPr lang="en-US"/>
          </a:p>
        </p:txBody>
      </p:sp>
    </p:spTree>
    <p:extLst>
      <p:ext uri="{BB962C8B-B14F-4D97-AF65-F5344CB8AC3E}">
        <p14:creationId xmlns:p14="http://schemas.microsoft.com/office/powerpoint/2010/main" val="404688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p>
            <a:r>
              <a:rPr lang="zh-CN" altLang="en-US"/>
              <a:t>单击此处编辑母版标题样式</a:t>
            </a:r>
          </a:p>
        </p:txBody>
      </p:sp>
      <p:sp>
        <p:nvSpPr>
          <p:cNvPr id="3" name="Rectangle 2">
            <a:extLst>
              <a:ext uri="{FF2B5EF4-FFF2-40B4-BE49-F238E27FC236}">
                <a16:creationId xmlns:a16="http://schemas.microsoft.com/office/drawing/2014/main" id="{C00B7772-BB6C-42BA-AA53-EE885E6DB96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id="{51DC88DB-A051-4467-84AF-B1D431A013B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
            <a:extLst>
              <a:ext uri="{FF2B5EF4-FFF2-40B4-BE49-F238E27FC236}">
                <a16:creationId xmlns:a16="http://schemas.microsoft.com/office/drawing/2014/main" id="{977DAFD6-2BD9-47FB-B384-4CF190F085D9}"/>
              </a:ext>
            </a:extLst>
          </p:cNvPr>
          <p:cNvSpPr>
            <a:spLocks noGrp="1" noChangeArrowheads="1"/>
          </p:cNvSpPr>
          <p:nvPr>
            <p:ph type="sldNum" sz="quarter" idx="12"/>
          </p:nvPr>
        </p:nvSpPr>
        <p:spPr>
          <a:ln/>
        </p:spPr>
        <p:txBody>
          <a:bodyPr/>
          <a:lstStyle>
            <a:lvl1pPr>
              <a:defRPr/>
            </a:lvl1pPr>
          </a:lstStyle>
          <a:p>
            <a:pPr>
              <a:defRPr/>
            </a:pPr>
            <a:fld id="{43121B31-6D6C-44BC-BEDA-76C52F25AC15}" type="slidenum">
              <a:rPr lang="en-US" altLang="zh-CN"/>
              <a:pPr>
                <a:defRPr/>
              </a:pPr>
              <a:t>‹#›</a:t>
            </a:fld>
            <a:endParaRPr lang="en-US" altLang="zh-CN"/>
          </a:p>
        </p:txBody>
      </p:sp>
    </p:spTree>
    <p:extLst>
      <p:ext uri="{BB962C8B-B14F-4D97-AF65-F5344CB8AC3E}">
        <p14:creationId xmlns:p14="http://schemas.microsoft.com/office/powerpoint/2010/main" val="278773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349" y="6750473"/>
            <a:ext cx="12855401" cy="482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680357"/>
            <a:ext cx="12855401" cy="675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57287" y="800413"/>
            <a:ext cx="10608469" cy="3760978"/>
          </a:xfrm>
        </p:spPr>
        <p:txBody>
          <a:bodyPr anchor="b">
            <a:normAutofit/>
          </a:bodyPr>
          <a:lstStyle>
            <a:lvl1pPr algn="l">
              <a:lnSpc>
                <a:spcPct val="85000"/>
              </a:lnSpc>
              <a:defRPr sz="8437" spc="-53"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60210" y="4699029"/>
            <a:ext cx="10608469" cy="1205442"/>
          </a:xfrm>
        </p:spPr>
        <p:txBody>
          <a:bodyPr lIns="91440" rIns="91440">
            <a:normAutofit/>
          </a:bodyPr>
          <a:lstStyle>
            <a:lvl1pPr marL="0" indent="0" algn="l">
              <a:buNone/>
              <a:defRPr sz="2531" cap="all" spc="211" baseline="0">
                <a:solidFill>
                  <a:schemeClr val="tx2"/>
                </a:solidFill>
                <a:latin typeface="+mj-lt"/>
              </a:defRPr>
            </a:lvl1pPr>
            <a:lvl2pPr marL="482163" indent="0" algn="ctr">
              <a:buNone/>
              <a:defRPr sz="2531"/>
            </a:lvl2pPr>
            <a:lvl3pPr marL="964326" indent="0" algn="ctr">
              <a:buNone/>
              <a:defRPr sz="2531"/>
            </a:lvl3pPr>
            <a:lvl4pPr marL="1446489" indent="0" algn="ctr">
              <a:buNone/>
              <a:defRPr sz="2109"/>
            </a:lvl4pPr>
            <a:lvl5pPr marL="1928652" indent="0" algn="ctr">
              <a:buNone/>
              <a:defRPr sz="2109"/>
            </a:lvl5pPr>
            <a:lvl6pPr marL="2410816" indent="0" algn="ctr">
              <a:buNone/>
              <a:defRPr sz="2109"/>
            </a:lvl6pPr>
            <a:lvl7pPr marL="2892979" indent="0" algn="ctr">
              <a:buNone/>
              <a:defRPr sz="2109"/>
            </a:lvl7pPr>
            <a:lvl8pPr marL="3375142" indent="0" algn="ctr">
              <a:buNone/>
              <a:defRPr sz="2109"/>
            </a:lvl8pPr>
            <a:lvl9pPr marL="3857305" indent="0" algn="ctr">
              <a:buNone/>
              <a:defRPr sz="210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CD118C4-4B0A-4C47-9A4B-C4932E436A0A}" type="datetimeFigureOut">
              <a:rPr lang="zh-CN" altLang="en-US" smtClean="0"/>
              <a:t>2019-01-08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254C-7CCF-4DE8-B8E5-6452EA64F039}" type="slidenum">
              <a:rPr lang="zh-CN" altLang="en-US" smtClean="0"/>
              <a:t>‹#›</a:t>
            </a:fld>
            <a:endParaRPr lang="zh-CN" altLang="en-US"/>
          </a:p>
        </p:txBody>
      </p:sp>
      <p:cxnSp>
        <p:nvCxnSpPr>
          <p:cNvPr id="9" name="Straight Connector 8"/>
          <p:cNvCxnSpPr/>
          <p:nvPr/>
        </p:nvCxnSpPr>
        <p:spPr>
          <a:xfrm>
            <a:off x="1273702" y="4580678"/>
            <a:ext cx="104155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96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D5C8B270-4B8E-4937-B7A1-F4516922A9B7}" type="slidenum">
              <a:rPr lang="en-US" altLang="zh-CN" smtClean="0"/>
              <a:pPr/>
              <a:t>‹#›</a:t>
            </a:fld>
            <a:endParaRPr lang="en-US" altLang="zh-CN"/>
          </a:p>
        </p:txBody>
      </p:sp>
    </p:spTree>
    <p:extLst>
      <p:ext uri="{BB962C8B-B14F-4D97-AF65-F5344CB8AC3E}">
        <p14:creationId xmlns:p14="http://schemas.microsoft.com/office/powerpoint/2010/main" val="337444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17" Type="http://schemas.openxmlformats.org/officeDocument/2006/relationships/oleObject" Target="../embeddings/oleObject1.bin"/><Relationship Id="rId2" Type="http://schemas.openxmlformats.org/officeDocument/2006/relationships/slideLayout" Target="../slideLayouts/slideLayout21.xml"/><Relationship Id="rId16" Type="http://schemas.openxmlformats.org/officeDocument/2006/relationships/image" Target="../media/image6.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5.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3681" r:id="rId1"/>
    <p:sldLayoutId id="2147484025" r:id="rId2"/>
    <p:sldLayoutId id="2147484029" r:id="rId3"/>
    <p:sldLayoutId id="2147484030" r:id="rId4"/>
    <p:sldLayoutId id="2147484031" r:id="rId5"/>
    <p:sldLayoutId id="2147484032" r:id="rId6"/>
    <p:sldLayoutId id="2147484059" r:id="rId7"/>
  </p:sldLayoutIdLst>
  <p:txStyles>
    <p:titleStyle>
      <a:lvl1pPr algn="l" defTabSz="91447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76" rtl="0" eaLnBrk="1" latinLnBrk="0" hangingPunct="1">
        <a:defRPr sz="1800" kern="1200">
          <a:solidFill>
            <a:schemeClr val="tx1"/>
          </a:solidFill>
          <a:latin typeface="+mn-lt"/>
          <a:ea typeface="+mn-ea"/>
          <a:cs typeface="+mn-cs"/>
        </a:defRPr>
      </a:lvl1pPr>
      <a:lvl2pPr marL="457239" algn="l" defTabSz="914476" rtl="0" eaLnBrk="1" latinLnBrk="0" hangingPunct="1">
        <a:defRPr sz="1800" kern="1200">
          <a:solidFill>
            <a:schemeClr val="tx1"/>
          </a:solidFill>
          <a:latin typeface="+mn-lt"/>
          <a:ea typeface="+mn-ea"/>
          <a:cs typeface="+mn-cs"/>
        </a:defRPr>
      </a:lvl2pPr>
      <a:lvl3pPr marL="914476" algn="l" defTabSz="914476" rtl="0" eaLnBrk="1" latinLnBrk="0" hangingPunct="1">
        <a:defRPr sz="1800" kern="1200">
          <a:solidFill>
            <a:schemeClr val="tx1"/>
          </a:solidFill>
          <a:latin typeface="+mn-lt"/>
          <a:ea typeface="+mn-ea"/>
          <a:cs typeface="+mn-cs"/>
        </a:defRPr>
      </a:lvl3pPr>
      <a:lvl4pPr marL="1371714" algn="l" defTabSz="914476" rtl="0" eaLnBrk="1" latinLnBrk="0" hangingPunct="1">
        <a:defRPr sz="1800" kern="1200">
          <a:solidFill>
            <a:schemeClr val="tx1"/>
          </a:solidFill>
          <a:latin typeface="+mn-lt"/>
          <a:ea typeface="+mn-ea"/>
          <a:cs typeface="+mn-cs"/>
        </a:defRPr>
      </a:lvl4pPr>
      <a:lvl5pPr marL="1828953" algn="l" defTabSz="914476" rtl="0" eaLnBrk="1" latinLnBrk="0" hangingPunct="1">
        <a:defRPr sz="1800" kern="1200">
          <a:solidFill>
            <a:schemeClr val="tx1"/>
          </a:solidFill>
          <a:latin typeface="+mn-lt"/>
          <a:ea typeface="+mn-ea"/>
          <a:cs typeface="+mn-cs"/>
        </a:defRPr>
      </a:lvl5pPr>
      <a:lvl6pPr marL="2286191" algn="l" defTabSz="914476" rtl="0" eaLnBrk="1" latinLnBrk="0" hangingPunct="1">
        <a:defRPr sz="1800" kern="1200">
          <a:solidFill>
            <a:schemeClr val="tx1"/>
          </a:solidFill>
          <a:latin typeface="+mn-lt"/>
          <a:ea typeface="+mn-ea"/>
          <a:cs typeface="+mn-cs"/>
        </a:defRPr>
      </a:lvl6pPr>
      <a:lvl7pPr marL="2743429" algn="l" defTabSz="914476" rtl="0" eaLnBrk="1" latinLnBrk="0" hangingPunct="1">
        <a:defRPr sz="1800" kern="1200">
          <a:solidFill>
            <a:schemeClr val="tx1"/>
          </a:solidFill>
          <a:latin typeface="+mn-lt"/>
          <a:ea typeface="+mn-ea"/>
          <a:cs typeface="+mn-cs"/>
        </a:defRPr>
      </a:lvl7pPr>
      <a:lvl8pPr marL="3200667" algn="l" defTabSz="914476" rtl="0" eaLnBrk="1" latinLnBrk="0" hangingPunct="1">
        <a:defRPr sz="1800" kern="1200">
          <a:solidFill>
            <a:schemeClr val="tx1"/>
          </a:solidFill>
          <a:latin typeface="+mn-lt"/>
          <a:ea typeface="+mn-ea"/>
          <a:cs typeface="+mn-cs"/>
        </a:defRPr>
      </a:lvl8pPr>
      <a:lvl9pPr marL="3657906" algn="l" defTabSz="9144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750473"/>
            <a:ext cx="12858750" cy="482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680358"/>
            <a:ext cx="12858751" cy="69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57287" y="302261"/>
            <a:ext cx="10608469" cy="1530011"/>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57287" y="1946566"/>
            <a:ext cx="10608469" cy="4243155"/>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157288" y="6812681"/>
            <a:ext cx="2607473" cy="385072"/>
          </a:xfrm>
          <a:prstGeom prst="rect">
            <a:avLst/>
          </a:prstGeom>
        </p:spPr>
        <p:txBody>
          <a:bodyPr vert="horz" lIns="91440" tIns="45720" rIns="91440" bIns="45720" rtlCol="0" anchor="ctr"/>
          <a:lstStyle>
            <a:lvl1pPr algn="l">
              <a:defRPr sz="949">
                <a:solidFill>
                  <a:srgbClr val="FFFFFF"/>
                </a:solidFill>
              </a:defRPr>
            </a:lvl1pPr>
          </a:lstStyle>
          <a:p>
            <a:fld id="{98624D31-43A5-475A-80CF-332C9F6DCF35}" type="datetimeFigureOut">
              <a:rPr lang="en-US" dirty="0"/>
              <a:t>1/8/2019</a:t>
            </a:fld>
            <a:endParaRPr lang="en-US" dirty="0"/>
          </a:p>
        </p:txBody>
      </p:sp>
      <p:sp>
        <p:nvSpPr>
          <p:cNvPr id="5" name="Footer Placeholder 4"/>
          <p:cNvSpPr>
            <a:spLocks noGrp="1"/>
          </p:cNvSpPr>
          <p:nvPr>
            <p:ph type="ftr" sz="quarter" idx="3"/>
          </p:nvPr>
        </p:nvSpPr>
        <p:spPr>
          <a:xfrm>
            <a:off x="3887773" y="6812681"/>
            <a:ext cx="5086551" cy="385072"/>
          </a:xfrm>
          <a:prstGeom prst="rect">
            <a:avLst/>
          </a:prstGeom>
        </p:spPr>
        <p:txBody>
          <a:bodyPr vert="horz" lIns="91440" tIns="45720" rIns="91440" bIns="45720" rtlCol="0" anchor="ctr"/>
          <a:lstStyle>
            <a:lvl1pPr algn="ctr">
              <a:defRPr sz="949"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441890" y="6812681"/>
            <a:ext cx="1383776" cy="385072"/>
          </a:xfrm>
          <a:prstGeom prst="rect">
            <a:avLst/>
          </a:prstGeom>
        </p:spPr>
        <p:txBody>
          <a:bodyPr vert="horz" lIns="91440" tIns="45720" rIns="91440" bIns="45720" rtlCol="0" anchor="ctr"/>
          <a:lstStyle>
            <a:lvl1pPr algn="r">
              <a:defRPr sz="1107">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258803" y="1832783"/>
            <a:ext cx="1051202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585143"/>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Lst>
  <p:txStyles>
    <p:titleStyle>
      <a:lvl1pPr algn="l" defTabSz="964326" rtl="0" eaLnBrk="1" latinLnBrk="0" hangingPunct="1">
        <a:lnSpc>
          <a:spcPct val="85000"/>
        </a:lnSpc>
        <a:spcBef>
          <a:spcPct val="0"/>
        </a:spcBef>
        <a:buNone/>
        <a:defRPr sz="5062" kern="1200" spc="-53" baseline="0">
          <a:solidFill>
            <a:schemeClr val="tx1">
              <a:lumMod val="75000"/>
              <a:lumOff val="25000"/>
            </a:schemeClr>
          </a:solidFill>
          <a:latin typeface="+mj-lt"/>
          <a:ea typeface="+mj-ea"/>
          <a:cs typeface="+mj-cs"/>
        </a:defRPr>
      </a:lvl1pPr>
    </p:titleStyle>
    <p:bodyStyle>
      <a:lvl1pPr marL="96433" indent="-96433" algn="l" defTabSz="964326" rtl="0" eaLnBrk="1" latinLnBrk="0" hangingPunct="1">
        <a:lnSpc>
          <a:spcPct val="90000"/>
        </a:lnSpc>
        <a:spcBef>
          <a:spcPts val="1266"/>
        </a:spcBef>
        <a:spcAft>
          <a:spcPts val="211"/>
        </a:spcAft>
        <a:buClr>
          <a:schemeClr val="accent1"/>
        </a:buClr>
        <a:buSzPct val="100000"/>
        <a:buFont typeface="Calibri" panose="020F0502020204030204" pitchFamily="34" charset="0"/>
        <a:buChar char=" "/>
        <a:defRPr sz="2109" kern="1200">
          <a:solidFill>
            <a:schemeClr val="tx1">
              <a:lumMod val="75000"/>
              <a:lumOff val="25000"/>
            </a:schemeClr>
          </a:solidFill>
          <a:latin typeface="+mn-lt"/>
          <a:ea typeface="+mn-ea"/>
          <a:cs typeface="+mn-cs"/>
        </a:defRPr>
      </a:lvl1pPr>
      <a:lvl2pPr marL="405017" indent="-192865" algn="l" defTabSz="964326" rtl="0" eaLnBrk="1" latinLnBrk="0" hangingPunct="1">
        <a:lnSpc>
          <a:spcPct val="90000"/>
        </a:lnSpc>
        <a:spcBef>
          <a:spcPts val="211"/>
        </a:spcBef>
        <a:spcAft>
          <a:spcPts val="422"/>
        </a:spcAft>
        <a:buClr>
          <a:schemeClr val="accent1"/>
        </a:buClr>
        <a:buFont typeface="Calibri" pitchFamily="34" charset="0"/>
        <a:buChar char="◦"/>
        <a:defRPr sz="1898" kern="1200">
          <a:solidFill>
            <a:schemeClr val="tx1">
              <a:lumMod val="75000"/>
              <a:lumOff val="25000"/>
            </a:schemeClr>
          </a:solidFill>
          <a:latin typeface="+mn-lt"/>
          <a:ea typeface="+mn-ea"/>
          <a:cs typeface="+mn-cs"/>
        </a:defRPr>
      </a:lvl2pPr>
      <a:lvl3pPr marL="597882" indent="-192865" algn="l" defTabSz="964326" rtl="0" eaLnBrk="1" latinLnBrk="0" hangingPunct="1">
        <a:lnSpc>
          <a:spcPct val="90000"/>
        </a:lnSpc>
        <a:spcBef>
          <a:spcPts val="211"/>
        </a:spcBef>
        <a:spcAft>
          <a:spcPts val="422"/>
        </a:spcAft>
        <a:buClr>
          <a:schemeClr val="accent1"/>
        </a:buClr>
        <a:buFont typeface="Calibri" pitchFamily="34" charset="0"/>
        <a:buChar char="◦"/>
        <a:defRPr sz="1476" kern="1200">
          <a:solidFill>
            <a:schemeClr val="tx1">
              <a:lumMod val="75000"/>
              <a:lumOff val="25000"/>
            </a:schemeClr>
          </a:solidFill>
          <a:latin typeface="+mn-lt"/>
          <a:ea typeface="+mn-ea"/>
          <a:cs typeface="+mn-cs"/>
        </a:defRPr>
      </a:lvl3pPr>
      <a:lvl4pPr marL="790748" indent="-192865" algn="l" defTabSz="964326" rtl="0" eaLnBrk="1" latinLnBrk="0" hangingPunct="1">
        <a:lnSpc>
          <a:spcPct val="90000"/>
        </a:lnSpc>
        <a:spcBef>
          <a:spcPts val="211"/>
        </a:spcBef>
        <a:spcAft>
          <a:spcPts val="422"/>
        </a:spcAft>
        <a:buClr>
          <a:schemeClr val="accent1"/>
        </a:buClr>
        <a:buFont typeface="Calibri" pitchFamily="34" charset="0"/>
        <a:buChar char="◦"/>
        <a:defRPr sz="1476" kern="1200">
          <a:solidFill>
            <a:schemeClr val="tx1">
              <a:lumMod val="75000"/>
              <a:lumOff val="25000"/>
            </a:schemeClr>
          </a:solidFill>
          <a:latin typeface="+mn-lt"/>
          <a:ea typeface="+mn-ea"/>
          <a:cs typeface="+mn-cs"/>
        </a:defRPr>
      </a:lvl4pPr>
      <a:lvl5pPr marL="983613" indent="-192865" algn="l" defTabSz="964326" rtl="0" eaLnBrk="1" latinLnBrk="0" hangingPunct="1">
        <a:lnSpc>
          <a:spcPct val="90000"/>
        </a:lnSpc>
        <a:spcBef>
          <a:spcPts val="211"/>
        </a:spcBef>
        <a:spcAft>
          <a:spcPts val="422"/>
        </a:spcAft>
        <a:buClr>
          <a:schemeClr val="accent1"/>
        </a:buClr>
        <a:buFont typeface="Calibri" pitchFamily="34" charset="0"/>
        <a:buChar char="◦"/>
        <a:defRPr sz="1476" kern="1200">
          <a:solidFill>
            <a:schemeClr val="tx1">
              <a:lumMod val="75000"/>
              <a:lumOff val="25000"/>
            </a:schemeClr>
          </a:solidFill>
          <a:latin typeface="+mn-lt"/>
          <a:ea typeface="+mn-ea"/>
          <a:cs typeface="+mn-cs"/>
        </a:defRPr>
      </a:lvl5pPr>
      <a:lvl6pPr marL="1160060" indent="-241082" algn="l" defTabSz="964326" rtl="0" eaLnBrk="1" latinLnBrk="0" hangingPunct="1">
        <a:lnSpc>
          <a:spcPct val="90000"/>
        </a:lnSpc>
        <a:spcBef>
          <a:spcPts val="211"/>
        </a:spcBef>
        <a:spcAft>
          <a:spcPts val="422"/>
        </a:spcAft>
        <a:buClr>
          <a:schemeClr val="accent1"/>
        </a:buClr>
        <a:buFont typeface="Calibri" pitchFamily="34" charset="0"/>
        <a:buChar char="◦"/>
        <a:defRPr sz="1476" kern="1200">
          <a:solidFill>
            <a:schemeClr val="tx1">
              <a:lumMod val="75000"/>
              <a:lumOff val="25000"/>
            </a:schemeClr>
          </a:solidFill>
          <a:latin typeface="+mn-lt"/>
          <a:ea typeface="+mn-ea"/>
          <a:cs typeface="+mn-cs"/>
        </a:defRPr>
      </a:lvl6pPr>
      <a:lvl7pPr marL="1370980" indent="-241082" algn="l" defTabSz="964326" rtl="0" eaLnBrk="1" latinLnBrk="0" hangingPunct="1">
        <a:lnSpc>
          <a:spcPct val="90000"/>
        </a:lnSpc>
        <a:spcBef>
          <a:spcPts val="211"/>
        </a:spcBef>
        <a:spcAft>
          <a:spcPts val="422"/>
        </a:spcAft>
        <a:buClr>
          <a:schemeClr val="accent1"/>
        </a:buClr>
        <a:buFont typeface="Calibri" pitchFamily="34" charset="0"/>
        <a:buChar char="◦"/>
        <a:defRPr sz="1476" kern="1200">
          <a:solidFill>
            <a:schemeClr val="tx1">
              <a:lumMod val="75000"/>
              <a:lumOff val="25000"/>
            </a:schemeClr>
          </a:solidFill>
          <a:latin typeface="+mn-lt"/>
          <a:ea typeface="+mn-ea"/>
          <a:cs typeface="+mn-cs"/>
        </a:defRPr>
      </a:lvl7pPr>
      <a:lvl8pPr marL="1581900" indent="-241082" algn="l" defTabSz="964326" rtl="0" eaLnBrk="1" latinLnBrk="0" hangingPunct="1">
        <a:lnSpc>
          <a:spcPct val="90000"/>
        </a:lnSpc>
        <a:spcBef>
          <a:spcPts val="211"/>
        </a:spcBef>
        <a:spcAft>
          <a:spcPts val="422"/>
        </a:spcAft>
        <a:buClr>
          <a:schemeClr val="accent1"/>
        </a:buClr>
        <a:buFont typeface="Calibri" pitchFamily="34" charset="0"/>
        <a:buChar char="◦"/>
        <a:defRPr sz="1476" kern="1200">
          <a:solidFill>
            <a:schemeClr val="tx1">
              <a:lumMod val="75000"/>
              <a:lumOff val="25000"/>
            </a:schemeClr>
          </a:solidFill>
          <a:latin typeface="+mn-lt"/>
          <a:ea typeface="+mn-ea"/>
          <a:cs typeface="+mn-cs"/>
        </a:defRPr>
      </a:lvl8pPr>
      <a:lvl9pPr marL="1792820" indent="-241082" algn="l" defTabSz="964326" rtl="0" eaLnBrk="1" latinLnBrk="0" hangingPunct="1">
        <a:lnSpc>
          <a:spcPct val="90000"/>
        </a:lnSpc>
        <a:spcBef>
          <a:spcPts val="211"/>
        </a:spcBef>
        <a:spcAft>
          <a:spcPts val="422"/>
        </a:spcAft>
        <a:buClr>
          <a:schemeClr val="accent1"/>
        </a:buClr>
        <a:buFont typeface="Calibri" pitchFamily="34" charset="0"/>
        <a:buChar char="◦"/>
        <a:defRPr sz="1476" kern="1200">
          <a:solidFill>
            <a:schemeClr val="tx1">
              <a:lumMod val="75000"/>
              <a:lumOff val="25000"/>
            </a:schemeClr>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ECDF0ED-857D-4E82-9204-6688E5A61D16}"/>
              </a:ext>
            </a:extLst>
          </p:cNvPr>
          <p:cNvSpPr>
            <a:spLocks noGrp="1" noChangeArrowheads="1"/>
          </p:cNvSpPr>
          <p:nvPr>
            <p:ph type="dt" sz="half" idx="2"/>
          </p:nvPr>
        </p:nvSpPr>
        <p:spPr bwMode="auto">
          <a:xfrm>
            <a:off x="642938" y="6586400"/>
            <a:ext cx="3000375" cy="5022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76">
                <a:latin typeface="Arial" charset="0"/>
              </a:defRPr>
            </a:lvl1pPr>
          </a:lstStyle>
          <a:p>
            <a:pPr>
              <a:defRPr/>
            </a:pPr>
            <a:endParaRPr lang="en-US" altLang="zh-CN"/>
          </a:p>
        </p:txBody>
      </p:sp>
      <p:sp>
        <p:nvSpPr>
          <p:cNvPr id="6147" name="Rectangle 3">
            <a:extLst>
              <a:ext uri="{FF2B5EF4-FFF2-40B4-BE49-F238E27FC236}">
                <a16:creationId xmlns:a16="http://schemas.microsoft.com/office/drawing/2014/main" id="{023148D6-2CEB-46F5-B52C-A7494EFFB4CA}"/>
              </a:ext>
            </a:extLst>
          </p:cNvPr>
          <p:cNvSpPr>
            <a:spLocks noGrp="1" noChangeArrowheads="1"/>
          </p:cNvSpPr>
          <p:nvPr>
            <p:ph type="ftr" sz="quarter" idx="3"/>
          </p:nvPr>
        </p:nvSpPr>
        <p:spPr bwMode="auto">
          <a:xfrm>
            <a:off x="4393406" y="6586400"/>
            <a:ext cx="4071938" cy="5022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76">
                <a:latin typeface="Arial" charset="0"/>
              </a:defRPr>
            </a:lvl1pPr>
          </a:lstStyle>
          <a:p>
            <a:pPr>
              <a:defRPr/>
            </a:pPr>
            <a:endParaRPr lang="en-US" altLang="zh-CN"/>
          </a:p>
        </p:txBody>
      </p:sp>
      <p:sp>
        <p:nvSpPr>
          <p:cNvPr id="6148" name="Rectangle 4">
            <a:extLst>
              <a:ext uri="{FF2B5EF4-FFF2-40B4-BE49-F238E27FC236}">
                <a16:creationId xmlns:a16="http://schemas.microsoft.com/office/drawing/2014/main" id="{6210B9C2-2D9E-4BF1-B51D-67A6F90C03FA}"/>
              </a:ext>
            </a:extLst>
          </p:cNvPr>
          <p:cNvSpPr>
            <a:spLocks noGrp="1" noChangeArrowheads="1"/>
          </p:cNvSpPr>
          <p:nvPr>
            <p:ph type="sldNum" sz="quarter" idx="4"/>
          </p:nvPr>
        </p:nvSpPr>
        <p:spPr bwMode="auto">
          <a:xfrm>
            <a:off x="9215438" y="6586400"/>
            <a:ext cx="3000375" cy="5022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76"/>
            </a:lvl1pPr>
          </a:lstStyle>
          <a:p>
            <a:pPr>
              <a:defRPr/>
            </a:pPr>
            <a:fld id="{7AAC4365-B9A2-4898-AF46-E658EE2DB6CA}" type="slidenum">
              <a:rPr lang="en-US" altLang="zh-CN"/>
              <a:pPr>
                <a:defRPr/>
              </a:pPr>
              <a:t>‹#›</a:t>
            </a:fld>
            <a:endParaRPr lang="en-US" altLang="zh-CN"/>
          </a:p>
        </p:txBody>
      </p:sp>
      <p:sp>
        <p:nvSpPr>
          <p:cNvPr id="6149" name="Rectangle 5" descr="어두운 상향 대각선">
            <a:extLst>
              <a:ext uri="{FF2B5EF4-FFF2-40B4-BE49-F238E27FC236}">
                <a16:creationId xmlns:a16="http://schemas.microsoft.com/office/drawing/2014/main" id="{21EE2511-BD1C-4822-9EF5-B1C6AED81F62}"/>
              </a:ext>
            </a:extLst>
          </p:cNvPr>
          <p:cNvSpPr>
            <a:spLocks noChangeArrowheads="1"/>
          </p:cNvSpPr>
          <p:nvPr/>
        </p:nvSpPr>
        <p:spPr bwMode="auto">
          <a:xfrm>
            <a:off x="0" y="6474227"/>
            <a:ext cx="12858750" cy="758423"/>
          </a:xfrm>
          <a:prstGeom prst="rect">
            <a:avLst/>
          </a:prstGeom>
          <a:pattFill prst="dkUpDiag">
            <a:fgClr>
              <a:srgbClr val="B2B2B2">
                <a:alpha val="47842"/>
              </a:srgbClr>
            </a:fgClr>
            <a:bgClr>
              <a:schemeClr val="bg1">
                <a:alpha val="47842"/>
              </a:scheme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grpSp>
        <p:nvGrpSpPr>
          <p:cNvPr id="5126" name="Group 6">
            <a:extLst>
              <a:ext uri="{FF2B5EF4-FFF2-40B4-BE49-F238E27FC236}">
                <a16:creationId xmlns:a16="http://schemas.microsoft.com/office/drawing/2014/main" id="{BA206BD7-C6B6-42AB-B8F8-FCB1BEBF2DF5}"/>
              </a:ext>
            </a:extLst>
          </p:cNvPr>
          <p:cNvGrpSpPr>
            <a:grpSpLocks/>
          </p:cNvGrpSpPr>
          <p:nvPr/>
        </p:nvGrpSpPr>
        <p:grpSpPr bwMode="auto">
          <a:xfrm>
            <a:off x="0" y="0"/>
            <a:ext cx="12858750" cy="7234325"/>
            <a:chOff x="0" y="0"/>
            <a:chExt cx="5760" cy="4321"/>
          </a:xfrm>
        </p:grpSpPr>
        <p:pic>
          <p:nvPicPr>
            <p:cNvPr id="5128" name="Picture 7" descr="Untitled-1">
              <a:extLst>
                <a:ext uri="{FF2B5EF4-FFF2-40B4-BE49-F238E27FC236}">
                  <a16:creationId xmlns:a16="http://schemas.microsoft.com/office/drawing/2014/main" id="{D361B566-8557-4236-A262-18FECB1E28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5760"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9" name="Group 8">
              <a:extLst>
                <a:ext uri="{FF2B5EF4-FFF2-40B4-BE49-F238E27FC236}">
                  <a16:creationId xmlns:a16="http://schemas.microsoft.com/office/drawing/2014/main" id="{0D2246BA-F2A4-41E6-A7C4-BBCD7AB9BF81}"/>
                </a:ext>
              </a:extLst>
            </p:cNvPr>
            <p:cNvGrpSpPr>
              <a:grpSpLocks/>
            </p:cNvGrpSpPr>
            <p:nvPr userDrawn="1"/>
          </p:nvGrpSpPr>
          <p:grpSpPr bwMode="auto">
            <a:xfrm>
              <a:off x="161" y="199"/>
              <a:ext cx="1423" cy="264"/>
              <a:chOff x="113" y="82"/>
              <a:chExt cx="1423" cy="264"/>
            </a:xfrm>
          </p:grpSpPr>
          <p:pic>
            <p:nvPicPr>
              <p:cNvPr id="5130" name="Picture 20" descr="校名">
                <a:extLst>
                  <a:ext uri="{FF2B5EF4-FFF2-40B4-BE49-F238E27FC236}">
                    <a16:creationId xmlns:a16="http://schemas.microsoft.com/office/drawing/2014/main" id="{5BB47001-E25B-4BD0-9904-ED83B85A7F84}"/>
                  </a:ext>
                </a:extLst>
              </p:cNvPr>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 y="83"/>
                <a:ext cx="110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1" descr="校徽-高清版">
                <a:extLst>
                  <a:ext uri="{FF2B5EF4-FFF2-40B4-BE49-F238E27FC236}">
                    <a16:creationId xmlns:a16="http://schemas.microsoft.com/office/drawing/2014/main" id="{25DADC7A-EC8A-4C6B-8AB7-D2EED25A435F}"/>
                  </a:ext>
                </a:extLst>
              </p:cNvPr>
              <p:cNvPicPr>
                <a:picLocks noChangeAspect="1" noChangeArrowheads="1"/>
              </p:cNvPicPr>
              <p:nvPr userDrawn="1"/>
            </p:nvPicPr>
            <p:blipFill>
              <a:blip r:embed="rId16">
                <a:clrChange>
                  <a:clrFrom>
                    <a:srgbClr val="F7FAF3"/>
                  </a:clrFrom>
                  <a:clrTo>
                    <a:srgbClr val="F7FAF3">
                      <a:alpha val="0"/>
                    </a:srgbClr>
                  </a:clrTo>
                </a:clrChange>
                <a:extLst>
                  <a:ext uri="{28A0092B-C50C-407E-A947-70E740481C1C}">
                    <a14:useLocalDpi xmlns:a14="http://schemas.microsoft.com/office/drawing/2010/main" val="0"/>
                  </a:ext>
                </a:extLst>
              </a:blip>
              <a:srcRect/>
              <a:stretch>
                <a:fillRect/>
              </a:stretch>
            </p:blipFill>
            <p:spPr bwMode="auto">
              <a:xfrm>
                <a:off x="113" y="82"/>
                <a:ext cx="2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2" name="Object 22">
                <a:extLst>
                  <a:ext uri="{FF2B5EF4-FFF2-40B4-BE49-F238E27FC236}">
                    <a16:creationId xmlns:a16="http://schemas.microsoft.com/office/drawing/2014/main" id="{E48A4BB5-7106-4BDB-9ED7-0CAD880840B0}"/>
                  </a:ext>
                </a:extLst>
              </p:cNvPr>
              <p:cNvGraphicFramePr>
                <a:graphicFrameLocks noChangeAspect="1"/>
              </p:cNvGraphicFramePr>
              <p:nvPr userDrawn="1"/>
            </p:nvGraphicFramePr>
            <p:xfrm>
              <a:off x="703" y="257"/>
              <a:ext cx="544" cy="89"/>
            </p:xfrm>
            <a:graphic>
              <a:graphicData uri="http://schemas.openxmlformats.org/presentationml/2006/ole">
                <mc:AlternateContent xmlns:mc="http://schemas.openxmlformats.org/markup-compatibility/2006">
                  <mc:Choice xmlns:v="urn:schemas-microsoft-com:vml" Requires="v">
                    <p:oleObj spid="_x0000_s1155" name="Image" r:id="rId17" imgW="5431087" imgH="883847" progId="Photoshop.Image.6">
                      <p:embed/>
                    </p:oleObj>
                  </mc:Choice>
                  <mc:Fallback>
                    <p:oleObj name="Image" r:id="rId17" imgW="5431087" imgH="883847" progId="Photoshop.Image.6">
                      <p:embed/>
                      <p:pic>
                        <p:nvPicPr>
                          <p:cNvPr id="5132" name="Object 22">
                            <a:extLst>
                              <a:ext uri="{FF2B5EF4-FFF2-40B4-BE49-F238E27FC236}">
                                <a16:creationId xmlns:a16="http://schemas.microsoft.com/office/drawing/2014/main" id="{E48A4BB5-7106-4BDB-9ED7-0CAD880840B0}"/>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 y="257"/>
                            <a:ext cx="544" cy="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5127" name="Rectangle 12">
            <a:extLst>
              <a:ext uri="{FF2B5EF4-FFF2-40B4-BE49-F238E27FC236}">
                <a16:creationId xmlns:a16="http://schemas.microsoft.com/office/drawing/2014/main" id="{37892A0B-349F-4B06-BE23-0BF07ACF2E00}"/>
              </a:ext>
            </a:extLst>
          </p:cNvPr>
          <p:cNvSpPr>
            <a:spLocks noGrp="1" noChangeArrowheads="1"/>
          </p:cNvSpPr>
          <p:nvPr>
            <p:ph type="body" idx="1"/>
          </p:nvPr>
        </p:nvSpPr>
        <p:spPr bwMode="auto">
          <a:xfrm>
            <a:off x="642938" y="1687619"/>
            <a:ext cx="11572875" cy="477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24442982"/>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640">
          <a:solidFill>
            <a:schemeClr val="tx2"/>
          </a:solidFill>
          <a:latin typeface="+mj-lt"/>
          <a:ea typeface="+mj-ea"/>
          <a:cs typeface="+mj-cs"/>
        </a:defRPr>
      </a:lvl1pPr>
      <a:lvl2pPr algn="ctr" rtl="0" eaLnBrk="0" fontAlgn="base" hangingPunct="0">
        <a:spcBef>
          <a:spcPct val="0"/>
        </a:spcBef>
        <a:spcAft>
          <a:spcPct val="0"/>
        </a:spcAft>
        <a:defRPr sz="4640">
          <a:solidFill>
            <a:schemeClr val="tx2"/>
          </a:solidFill>
          <a:latin typeface="Arial" charset="0"/>
          <a:ea typeface="宋体" pitchFamily="2" charset="-122"/>
        </a:defRPr>
      </a:lvl2pPr>
      <a:lvl3pPr algn="ctr" rtl="0" eaLnBrk="0" fontAlgn="base" hangingPunct="0">
        <a:spcBef>
          <a:spcPct val="0"/>
        </a:spcBef>
        <a:spcAft>
          <a:spcPct val="0"/>
        </a:spcAft>
        <a:defRPr sz="4640">
          <a:solidFill>
            <a:schemeClr val="tx2"/>
          </a:solidFill>
          <a:latin typeface="Arial" charset="0"/>
          <a:ea typeface="宋体" pitchFamily="2" charset="-122"/>
        </a:defRPr>
      </a:lvl3pPr>
      <a:lvl4pPr algn="ctr" rtl="0" eaLnBrk="0" fontAlgn="base" hangingPunct="0">
        <a:spcBef>
          <a:spcPct val="0"/>
        </a:spcBef>
        <a:spcAft>
          <a:spcPct val="0"/>
        </a:spcAft>
        <a:defRPr sz="4640">
          <a:solidFill>
            <a:schemeClr val="tx2"/>
          </a:solidFill>
          <a:latin typeface="Arial" charset="0"/>
          <a:ea typeface="宋体" pitchFamily="2" charset="-122"/>
        </a:defRPr>
      </a:lvl4pPr>
      <a:lvl5pPr algn="ctr" rtl="0" eaLnBrk="0" fontAlgn="base" hangingPunct="0">
        <a:spcBef>
          <a:spcPct val="0"/>
        </a:spcBef>
        <a:spcAft>
          <a:spcPct val="0"/>
        </a:spcAft>
        <a:defRPr sz="4640">
          <a:solidFill>
            <a:schemeClr val="tx2"/>
          </a:solidFill>
          <a:latin typeface="Arial" charset="0"/>
          <a:ea typeface="宋体" pitchFamily="2" charset="-122"/>
        </a:defRPr>
      </a:lvl5pPr>
      <a:lvl6pPr marL="482163" algn="ctr" rtl="0" fontAlgn="base">
        <a:spcBef>
          <a:spcPct val="0"/>
        </a:spcBef>
        <a:spcAft>
          <a:spcPct val="0"/>
        </a:spcAft>
        <a:defRPr sz="4640">
          <a:solidFill>
            <a:schemeClr val="tx2"/>
          </a:solidFill>
          <a:latin typeface="Arial" charset="0"/>
          <a:ea typeface="宋体" pitchFamily="2" charset="-122"/>
        </a:defRPr>
      </a:lvl6pPr>
      <a:lvl7pPr marL="964326" algn="ctr" rtl="0" fontAlgn="base">
        <a:spcBef>
          <a:spcPct val="0"/>
        </a:spcBef>
        <a:spcAft>
          <a:spcPct val="0"/>
        </a:spcAft>
        <a:defRPr sz="4640">
          <a:solidFill>
            <a:schemeClr val="tx2"/>
          </a:solidFill>
          <a:latin typeface="Arial" charset="0"/>
          <a:ea typeface="宋体" pitchFamily="2" charset="-122"/>
        </a:defRPr>
      </a:lvl7pPr>
      <a:lvl8pPr marL="1446489" algn="ctr" rtl="0" fontAlgn="base">
        <a:spcBef>
          <a:spcPct val="0"/>
        </a:spcBef>
        <a:spcAft>
          <a:spcPct val="0"/>
        </a:spcAft>
        <a:defRPr sz="4640">
          <a:solidFill>
            <a:schemeClr val="tx2"/>
          </a:solidFill>
          <a:latin typeface="Arial" charset="0"/>
          <a:ea typeface="宋体" pitchFamily="2" charset="-122"/>
        </a:defRPr>
      </a:lvl8pPr>
      <a:lvl9pPr marL="1928652" algn="ctr" rtl="0" fontAlgn="base">
        <a:spcBef>
          <a:spcPct val="0"/>
        </a:spcBef>
        <a:spcAft>
          <a:spcPct val="0"/>
        </a:spcAft>
        <a:defRPr sz="4640">
          <a:solidFill>
            <a:schemeClr val="tx2"/>
          </a:solidFill>
          <a:latin typeface="Arial" charset="0"/>
          <a:ea typeface="宋体" pitchFamily="2" charset="-122"/>
        </a:defRPr>
      </a:lvl9pPr>
    </p:titleStyle>
    <p:bodyStyle>
      <a:lvl1pPr marL="361622" indent="-361622" algn="l" rtl="0" eaLnBrk="0" fontAlgn="base" hangingPunct="0">
        <a:spcBef>
          <a:spcPct val="20000"/>
        </a:spcBef>
        <a:spcAft>
          <a:spcPct val="0"/>
        </a:spcAft>
        <a:buChar char="•"/>
        <a:defRPr sz="3375">
          <a:solidFill>
            <a:schemeClr val="tx1"/>
          </a:solidFill>
          <a:latin typeface="+mn-lt"/>
          <a:ea typeface="+mn-ea"/>
          <a:cs typeface="+mn-cs"/>
        </a:defRPr>
      </a:lvl1pPr>
      <a:lvl2pPr marL="783515" indent="-301352" algn="l" rtl="0" eaLnBrk="0" fontAlgn="base" hangingPunct="0">
        <a:spcBef>
          <a:spcPct val="20000"/>
        </a:spcBef>
        <a:spcAft>
          <a:spcPct val="0"/>
        </a:spcAft>
        <a:buChar char="–"/>
        <a:defRPr sz="2953">
          <a:solidFill>
            <a:schemeClr val="tx1"/>
          </a:solidFill>
          <a:latin typeface="+mn-lt"/>
          <a:ea typeface="+mn-ea"/>
        </a:defRPr>
      </a:lvl2pPr>
      <a:lvl3pPr marL="1205408" indent="-241082" algn="l" rtl="0" eaLnBrk="0" fontAlgn="base" hangingPunct="0">
        <a:spcBef>
          <a:spcPct val="20000"/>
        </a:spcBef>
        <a:spcAft>
          <a:spcPct val="0"/>
        </a:spcAft>
        <a:buChar char="•"/>
        <a:defRPr sz="2531">
          <a:solidFill>
            <a:schemeClr val="tx1"/>
          </a:solidFill>
          <a:latin typeface="+mn-lt"/>
          <a:ea typeface="+mn-ea"/>
        </a:defRPr>
      </a:lvl3pPr>
      <a:lvl4pPr marL="1687571" indent="-241082" algn="l" rtl="0" eaLnBrk="0" fontAlgn="base" hangingPunct="0">
        <a:spcBef>
          <a:spcPct val="20000"/>
        </a:spcBef>
        <a:spcAft>
          <a:spcPct val="0"/>
        </a:spcAft>
        <a:buChar char="–"/>
        <a:defRPr sz="2109">
          <a:solidFill>
            <a:schemeClr val="tx1"/>
          </a:solidFill>
          <a:latin typeface="+mn-lt"/>
          <a:ea typeface="+mn-ea"/>
        </a:defRPr>
      </a:lvl4pPr>
      <a:lvl5pPr marL="2169734" indent="-241082" algn="l" rtl="0" eaLnBrk="0" fontAlgn="base" hangingPunct="0">
        <a:spcBef>
          <a:spcPct val="20000"/>
        </a:spcBef>
        <a:spcAft>
          <a:spcPct val="0"/>
        </a:spcAft>
        <a:buChar char="»"/>
        <a:defRPr sz="2109">
          <a:solidFill>
            <a:schemeClr val="tx1"/>
          </a:solidFill>
          <a:latin typeface="+mn-lt"/>
          <a:ea typeface="+mn-ea"/>
        </a:defRPr>
      </a:lvl5pPr>
      <a:lvl6pPr marL="2651897" indent="-241082" algn="l" rtl="0" fontAlgn="base">
        <a:spcBef>
          <a:spcPct val="20000"/>
        </a:spcBef>
        <a:spcAft>
          <a:spcPct val="0"/>
        </a:spcAft>
        <a:buChar char="»"/>
        <a:defRPr sz="2109">
          <a:solidFill>
            <a:schemeClr val="tx1"/>
          </a:solidFill>
          <a:latin typeface="+mn-lt"/>
          <a:ea typeface="+mn-ea"/>
        </a:defRPr>
      </a:lvl6pPr>
      <a:lvl7pPr marL="3134060" indent="-241082" algn="l" rtl="0" fontAlgn="base">
        <a:spcBef>
          <a:spcPct val="20000"/>
        </a:spcBef>
        <a:spcAft>
          <a:spcPct val="0"/>
        </a:spcAft>
        <a:buChar char="»"/>
        <a:defRPr sz="2109">
          <a:solidFill>
            <a:schemeClr val="tx1"/>
          </a:solidFill>
          <a:latin typeface="+mn-lt"/>
          <a:ea typeface="+mn-ea"/>
        </a:defRPr>
      </a:lvl7pPr>
      <a:lvl8pPr marL="3616223" indent="-241082" algn="l" rtl="0" fontAlgn="base">
        <a:spcBef>
          <a:spcPct val="20000"/>
        </a:spcBef>
        <a:spcAft>
          <a:spcPct val="0"/>
        </a:spcAft>
        <a:buChar char="»"/>
        <a:defRPr sz="2109">
          <a:solidFill>
            <a:schemeClr val="tx1"/>
          </a:solidFill>
          <a:latin typeface="+mn-lt"/>
          <a:ea typeface="+mn-ea"/>
        </a:defRPr>
      </a:lvl8pPr>
      <a:lvl9pPr marL="4098387" indent="-241082" algn="l" rtl="0" fontAlgn="base">
        <a:spcBef>
          <a:spcPct val="20000"/>
        </a:spcBef>
        <a:spcAft>
          <a:spcPct val="0"/>
        </a:spcAft>
        <a:buChar char="»"/>
        <a:defRPr sz="2109">
          <a:solidFill>
            <a:schemeClr val="tx1"/>
          </a:solidFill>
          <a:latin typeface="+mn-lt"/>
          <a:ea typeface="+mn-ea"/>
        </a:defRPr>
      </a:lvl9pPr>
    </p:bodyStyle>
    <p:otherStyle>
      <a:defPPr>
        <a:defRPr lang="zh-CN"/>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文本框 996">
            <a:extLst>
              <a:ext uri="{FF2B5EF4-FFF2-40B4-BE49-F238E27FC236}">
                <a16:creationId xmlns:a16="http://schemas.microsoft.com/office/drawing/2014/main" id="{E8C99E08-0537-4A13-82D7-588B268D6721}"/>
              </a:ext>
            </a:extLst>
          </p:cNvPr>
          <p:cNvSpPr txBox="1"/>
          <p:nvPr/>
        </p:nvSpPr>
        <p:spPr>
          <a:xfrm>
            <a:off x="2516567" y="880021"/>
            <a:ext cx="8533105" cy="1754326"/>
          </a:xfrm>
          <a:prstGeom prst="rect">
            <a:avLst/>
          </a:prstGeom>
          <a:noFill/>
        </p:spPr>
        <p:txBody>
          <a:bodyPr wrap="none" rtlCol="0">
            <a:spAutoFit/>
          </a:bodyPr>
          <a:lstStyle/>
          <a:p>
            <a:pPr algn="ctr" eaLnBrk="1" hangingPunct="1"/>
            <a:r>
              <a:rPr lang="zh-CN" altLang="en-US" sz="5400" b="1" dirty="0">
                <a:solidFill>
                  <a:srgbClr val="0070C0"/>
                </a:solidFill>
                <a:latin typeface="楷体" pitchFamily="49" charset="-122"/>
                <a:ea typeface="楷体" pitchFamily="49" charset="-122"/>
              </a:rPr>
              <a:t>基于核心素养的</a:t>
            </a:r>
            <a:endParaRPr lang="en-US" altLang="zh-CN" sz="5400" b="1" dirty="0">
              <a:solidFill>
                <a:srgbClr val="0070C0"/>
              </a:solidFill>
              <a:latin typeface="楷体" pitchFamily="49" charset="-122"/>
              <a:ea typeface="楷体" pitchFamily="49" charset="-122"/>
            </a:endParaRPr>
          </a:p>
          <a:p>
            <a:pPr algn="ctr" eaLnBrk="1" hangingPunct="1"/>
            <a:r>
              <a:rPr lang="zh-CN" altLang="en-US" sz="5400" b="1" dirty="0">
                <a:solidFill>
                  <a:srgbClr val="0070C0"/>
                </a:solidFill>
                <a:latin typeface="楷体" pitchFamily="49" charset="-122"/>
                <a:ea typeface="楷体" pitchFamily="49" charset="-122"/>
              </a:rPr>
              <a:t>英语课外</a:t>
            </a:r>
            <a:r>
              <a:rPr lang="zh-CN" altLang="en-US" sz="5400" b="1">
                <a:solidFill>
                  <a:srgbClr val="0070C0"/>
                </a:solidFill>
                <a:latin typeface="楷体" pitchFamily="49" charset="-122"/>
                <a:ea typeface="楷体" pitchFamily="49" charset="-122"/>
              </a:rPr>
              <a:t>文学作品阅读</a:t>
            </a:r>
            <a:r>
              <a:rPr lang="zh-CN" altLang="en-US" sz="5400" b="1" dirty="0">
                <a:solidFill>
                  <a:srgbClr val="0070C0"/>
                </a:solidFill>
                <a:latin typeface="楷体" pitchFamily="49" charset="-122"/>
                <a:ea typeface="楷体" pitchFamily="49" charset="-122"/>
              </a:rPr>
              <a:t>教学</a:t>
            </a:r>
            <a:endParaRPr lang="zh-CN" altLang="en-US" sz="5400" b="1" dirty="0">
              <a:solidFill>
                <a:srgbClr val="0070C0"/>
              </a:solidFill>
              <a:latin typeface="楷体" pitchFamily="49" charset="-122"/>
              <a:ea typeface="楷体" pitchFamily="49" charset="-122"/>
              <a:cs typeface="+mn-ea"/>
              <a:sym typeface="+mn-lt"/>
            </a:endParaRPr>
          </a:p>
        </p:txBody>
      </p:sp>
      <p:sp>
        <p:nvSpPr>
          <p:cNvPr id="999" name="矩形 99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a:extLst>
              <a:ext uri="{FF2B5EF4-FFF2-40B4-BE49-F238E27FC236}">
                <a16:creationId xmlns:a16="http://schemas.microsoft.com/office/drawing/2014/main" id="{38A92EAF-0575-4D35-BA3E-69A9A45A9BAA}"/>
              </a:ext>
            </a:extLst>
          </p:cNvPr>
          <p:cNvSpPr/>
          <p:nvPr/>
        </p:nvSpPr>
        <p:spPr>
          <a:xfrm>
            <a:off x="4125119" y="4468577"/>
            <a:ext cx="5858236" cy="253916"/>
          </a:xfrm>
          <a:prstGeom prst="rect">
            <a:avLst/>
          </a:prstGeom>
        </p:spPr>
        <p:txBody>
          <a:bodyPr wrap="square">
            <a:spAutoFit/>
          </a:bodyPr>
          <a:lstStyle/>
          <a:p>
            <a:r>
              <a:rPr lang="en-US" altLang="zh-CN" sz="1050" dirty="0">
                <a:solidFill>
                  <a:srgbClr val="B61922"/>
                </a:solidFill>
                <a:latin typeface="+mn-lt"/>
                <a:ea typeface="+mn-ea"/>
                <a:cs typeface="+mn-ea"/>
                <a:sym typeface="+mn-lt"/>
              </a:rPr>
              <a:t> </a:t>
            </a:r>
            <a:endParaRPr lang="zh-CN" altLang="en-US" sz="1050" dirty="0">
              <a:solidFill>
                <a:srgbClr val="B61922"/>
              </a:solidFill>
              <a:latin typeface="+mn-lt"/>
              <a:ea typeface="+mn-ea"/>
              <a:cs typeface="+mn-ea"/>
              <a:sym typeface="+mn-lt"/>
            </a:endParaRPr>
          </a:p>
        </p:txBody>
      </p:sp>
    </p:spTree>
    <p:extLst>
      <p:ext uri="{BB962C8B-B14F-4D97-AF65-F5344CB8AC3E}">
        <p14:creationId xmlns:p14="http://schemas.microsoft.com/office/powerpoint/2010/main" val="855385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1FFAE0-4B86-4792-92B0-F971545BAA11}"/>
              </a:ext>
            </a:extLst>
          </p:cNvPr>
          <p:cNvSpPr>
            <a:spLocks noGrp="1"/>
          </p:cNvSpPr>
          <p:nvPr>
            <p:ph type="title"/>
          </p:nvPr>
        </p:nvSpPr>
        <p:spPr/>
        <p:txBody>
          <a:bodyPr/>
          <a:lstStyle/>
          <a:p>
            <a:r>
              <a:rPr lang="zh-CN" altLang="en-US" dirty="0"/>
              <a:t>为何选择文学名著？</a:t>
            </a:r>
          </a:p>
        </p:txBody>
      </p:sp>
      <p:sp>
        <p:nvSpPr>
          <p:cNvPr id="3" name="内容占位符 2">
            <a:extLst>
              <a:ext uri="{FF2B5EF4-FFF2-40B4-BE49-F238E27FC236}">
                <a16:creationId xmlns:a16="http://schemas.microsoft.com/office/drawing/2014/main" id="{49286BD1-413D-4F0F-B774-DD9C8BB6EF57}"/>
              </a:ext>
            </a:extLst>
          </p:cNvPr>
          <p:cNvSpPr>
            <a:spLocks noGrp="1"/>
          </p:cNvSpPr>
          <p:nvPr>
            <p:ph idx="1"/>
          </p:nvPr>
        </p:nvSpPr>
        <p:spPr>
          <a:xfrm>
            <a:off x="1157287" y="1946566"/>
            <a:ext cx="10608469" cy="4243155"/>
          </a:xfrm>
        </p:spPr>
        <p:txBody>
          <a:bodyPr>
            <a:normAutofit/>
          </a:bodyPr>
          <a:lstStyle/>
          <a:p>
            <a:r>
              <a:rPr lang="en-US" altLang="zh-CN" sz="3200" dirty="0">
                <a:latin typeface="+mn-ea"/>
              </a:rPr>
              <a:t>    </a:t>
            </a:r>
            <a:endParaRPr lang="zh-CN" altLang="en-US" sz="3200" dirty="0">
              <a:latin typeface="+mn-ea"/>
            </a:endParaRPr>
          </a:p>
        </p:txBody>
      </p:sp>
      <p:sp>
        <p:nvSpPr>
          <p:cNvPr id="4" name="矩形 3">
            <a:extLst>
              <a:ext uri="{FF2B5EF4-FFF2-40B4-BE49-F238E27FC236}">
                <a16:creationId xmlns:a16="http://schemas.microsoft.com/office/drawing/2014/main" id="{954A190F-DEDA-476C-A030-B295C6DFB27A}"/>
              </a:ext>
            </a:extLst>
          </p:cNvPr>
          <p:cNvSpPr/>
          <p:nvPr/>
        </p:nvSpPr>
        <p:spPr>
          <a:xfrm>
            <a:off x="1388790" y="5246598"/>
            <a:ext cx="11035504" cy="1477328"/>
          </a:xfrm>
          <a:prstGeom prst="rect">
            <a:avLst/>
          </a:prstGeom>
        </p:spPr>
        <p:txBody>
          <a:bodyPr wrap="square">
            <a:spAutoFit/>
          </a:bodyPr>
          <a:lstStyle/>
          <a:p>
            <a:pPr marL="0" marR="0" lvl="0" indent="0" defTabSz="914400" eaLnBrk="1" fontAlgn="auto" latinLnBrk="0" hangingPunct="1">
              <a:lnSpc>
                <a:spcPts val="3600"/>
              </a:lnSpc>
              <a:spcBef>
                <a:spcPts val="0"/>
              </a:spcBef>
              <a:spcAft>
                <a:spcPts val="0"/>
              </a:spcAft>
              <a:buClrTx/>
              <a:buSzTx/>
              <a:buFontTx/>
              <a:buNone/>
              <a:tabLst/>
              <a:defRPr/>
            </a:pPr>
            <a:endParaRPr kumimoji="0" lang="en-US" altLang="zh-CN" sz="3200" b="1" i="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ts val="36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3003ED"/>
                </a:solidFill>
                <a:effectLst/>
                <a:uLnTx/>
                <a:uFillTx/>
              </a:rPr>
              <a:t>好的英语是“读”出来的，而不是“打钩练习”做出来的。           </a:t>
            </a:r>
            <a:endParaRPr kumimoji="0" lang="en-US" altLang="zh-CN" sz="3200" b="1" i="0" u="none" strike="noStrike" kern="0" cap="none" spc="0" normalizeH="0" baseline="0" noProof="0" dirty="0">
              <a:ln>
                <a:noFill/>
              </a:ln>
              <a:solidFill>
                <a:srgbClr val="3003ED"/>
              </a:solidFill>
              <a:effectLst/>
              <a:uLnTx/>
              <a:uFillTx/>
            </a:endParaRPr>
          </a:p>
          <a:p>
            <a:pPr marL="0" marR="0" lvl="0" indent="0" defTabSz="914400" eaLnBrk="1" fontAlgn="auto" latinLnBrk="0" hangingPunct="1">
              <a:lnSpc>
                <a:spcPts val="36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3003ED"/>
                </a:solidFill>
                <a:effectLst/>
                <a:uLnTx/>
                <a:uFillTx/>
              </a:rPr>
              <a:t>                                                                                                  黄源深</a:t>
            </a:r>
          </a:p>
        </p:txBody>
      </p:sp>
      <p:sp>
        <p:nvSpPr>
          <p:cNvPr id="11" name="AutoShape 6">
            <a:extLst>
              <a:ext uri="{FF2B5EF4-FFF2-40B4-BE49-F238E27FC236}">
                <a16:creationId xmlns:a16="http://schemas.microsoft.com/office/drawing/2014/main" id="{A073B17F-3650-463E-B280-075FFB06ED8F}"/>
              </a:ext>
            </a:extLst>
          </p:cNvPr>
          <p:cNvSpPr>
            <a:spLocks noChangeArrowheads="1"/>
          </p:cNvSpPr>
          <p:nvPr/>
        </p:nvSpPr>
        <p:spPr bwMode="ltGray">
          <a:xfrm>
            <a:off x="4363484" y="2026434"/>
            <a:ext cx="4256596" cy="673434"/>
          </a:xfrm>
          <a:prstGeom prst="roundRect">
            <a:avLst>
              <a:gd name="adj"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algn="ctr">
              <a:defRPr/>
            </a:pPr>
            <a:r>
              <a:rPr lang="zh-CN" altLang="en-US" sz="3600" b="1" dirty="0">
                <a:solidFill>
                  <a:srgbClr val="FFFFFF"/>
                </a:solidFill>
              </a:rPr>
              <a:t>文学经典</a:t>
            </a:r>
          </a:p>
        </p:txBody>
      </p:sp>
      <p:sp>
        <p:nvSpPr>
          <p:cNvPr id="13" name="Text Box 17">
            <a:extLst>
              <a:ext uri="{FF2B5EF4-FFF2-40B4-BE49-F238E27FC236}">
                <a16:creationId xmlns:a16="http://schemas.microsoft.com/office/drawing/2014/main" id="{76B4D996-8095-451E-B35B-1A1D0421D68D}"/>
              </a:ext>
            </a:extLst>
          </p:cNvPr>
          <p:cNvSpPr txBox="1">
            <a:spLocks noChangeArrowheads="1"/>
          </p:cNvSpPr>
          <p:nvPr/>
        </p:nvSpPr>
        <p:spPr bwMode="auto">
          <a:xfrm>
            <a:off x="985592" y="3127822"/>
            <a:ext cx="5015754"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ts val="4500"/>
              </a:lnSpc>
              <a:buFontTx/>
              <a:buNone/>
            </a:pPr>
            <a:r>
              <a:rPr lang="zh-CN" altLang="en-US" sz="2400" b="1" dirty="0">
                <a:solidFill>
                  <a:srgbClr val="FF0000"/>
                </a:solidFill>
              </a:rPr>
              <a:t>    教材中有两篇童话故事节选，占教材主阅读总数的</a:t>
            </a:r>
            <a:r>
              <a:rPr lang="en-US" altLang="zh-CN" sz="2400" b="1" dirty="0">
                <a:solidFill>
                  <a:srgbClr val="FF0000"/>
                </a:solidFill>
              </a:rPr>
              <a:t>4.5%</a:t>
            </a:r>
            <a:r>
              <a:rPr lang="zh-CN" altLang="en-US" sz="2400" b="1" dirty="0">
                <a:solidFill>
                  <a:srgbClr val="FF0000"/>
                </a:solidFill>
              </a:rPr>
              <a:t>。受到版面的限制，文学作品比例很低。</a:t>
            </a:r>
            <a:endParaRPr lang="en-US" altLang="zh-CN" sz="2400" b="1" dirty="0">
              <a:solidFill>
                <a:srgbClr val="FF0000"/>
              </a:solidFill>
            </a:endParaRPr>
          </a:p>
          <a:p>
            <a:pPr eaLnBrk="1" hangingPunct="1">
              <a:lnSpc>
                <a:spcPts val="4500"/>
              </a:lnSpc>
              <a:buFontTx/>
              <a:buNone/>
            </a:pPr>
            <a:endParaRPr lang="en-US" altLang="zh-CN" sz="2400" b="1" dirty="0">
              <a:solidFill>
                <a:srgbClr val="FF0000"/>
              </a:solidFill>
              <a:ea typeface="楷体_GB2312" pitchFamily="49" charset="-122"/>
            </a:endParaRPr>
          </a:p>
        </p:txBody>
      </p:sp>
      <p:sp>
        <p:nvSpPr>
          <p:cNvPr id="14" name="Text Box 18">
            <a:extLst>
              <a:ext uri="{FF2B5EF4-FFF2-40B4-BE49-F238E27FC236}">
                <a16:creationId xmlns:a16="http://schemas.microsoft.com/office/drawing/2014/main" id="{133B7DBB-94CB-4C0B-BC6B-0576C286C6CD}"/>
              </a:ext>
            </a:extLst>
          </p:cNvPr>
          <p:cNvSpPr txBox="1">
            <a:spLocks noChangeArrowheads="1"/>
          </p:cNvSpPr>
          <p:nvPr/>
        </p:nvSpPr>
        <p:spPr bwMode="auto">
          <a:xfrm>
            <a:off x="6491782" y="2757015"/>
            <a:ext cx="5868775" cy="262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ts val="4500"/>
              </a:lnSpc>
              <a:buFontTx/>
              <a:buNone/>
            </a:pPr>
            <a:r>
              <a:rPr lang="zh-CN" altLang="en-US" sz="2400" b="1" dirty="0">
                <a:solidFill>
                  <a:srgbClr val="FF0000"/>
                </a:solidFill>
                <a:ea typeface="楷体_GB2312" pitchFamily="49" charset="-122"/>
              </a:rPr>
              <a:t>文学的功能：</a:t>
            </a:r>
            <a:endParaRPr lang="en-US" altLang="zh-CN" sz="2400" b="1" dirty="0">
              <a:solidFill>
                <a:srgbClr val="FF0000"/>
              </a:solidFill>
              <a:ea typeface="楷体_GB2312" pitchFamily="49" charset="-122"/>
            </a:endParaRPr>
          </a:p>
          <a:p>
            <a:pPr eaLnBrk="1" hangingPunct="1">
              <a:lnSpc>
                <a:spcPts val="4500"/>
              </a:lnSpc>
              <a:buFontTx/>
              <a:buNone/>
            </a:pPr>
            <a:r>
              <a:rPr lang="zh-CN" altLang="en-US" sz="2400" b="1" dirty="0">
                <a:solidFill>
                  <a:srgbClr val="FF0000"/>
                </a:solidFill>
                <a:ea typeface="楷体_GB2312" pitchFamily="49" charset="-122"/>
              </a:rPr>
              <a:t>语言的精品、文化的荟萃、思想的典范。</a:t>
            </a:r>
            <a:endParaRPr lang="en-US" altLang="zh-CN" sz="2400" b="1" dirty="0">
              <a:solidFill>
                <a:srgbClr val="FF0000"/>
              </a:solidFill>
              <a:ea typeface="楷体_GB2312" pitchFamily="49" charset="-122"/>
            </a:endParaRPr>
          </a:p>
          <a:p>
            <a:pPr eaLnBrk="1" hangingPunct="1">
              <a:lnSpc>
                <a:spcPts val="4500"/>
              </a:lnSpc>
              <a:buFontTx/>
              <a:buNone/>
            </a:pPr>
            <a:r>
              <a:rPr lang="zh-CN" altLang="en-US" sz="2400" b="1" dirty="0">
                <a:solidFill>
                  <a:srgbClr val="FF0000"/>
                </a:solidFill>
                <a:ea typeface="楷体_GB2312" pitchFamily="49" charset="-122"/>
              </a:rPr>
              <a:t>具有教育的功能</a:t>
            </a:r>
            <a:endParaRPr lang="en-US" altLang="zh-CN" sz="2400" b="1" dirty="0">
              <a:solidFill>
                <a:srgbClr val="FF0000"/>
              </a:solidFill>
              <a:ea typeface="楷体_GB2312" pitchFamily="49" charset="-122"/>
            </a:endParaRPr>
          </a:p>
          <a:p>
            <a:pPr eaLnBrk="1" hangingPunct="1">
              <a:lnSpc>
                <a:spcPts val="4500"/>
              </a:lnSpc>
              <a:buFontTx/>
              <a:buNone/>
            </a:pPr>
            <a:r>
              <a:rPr lang="zh-CN" altLang="en-US" sz="2400" b="1" dirty="0">
                <a:solidFill>
                  <a:srgbClr val="FF0000"/>
                </a:solidFill>
                <a:ea typeface="楷体_GB2312" pitchFamily="49" charset="-122"/>
              </a:rPr>
              <a:t>也是极为重要的语言学习和文化学习材料</a:t>
            </a:r>
            <a:endParaRPr lang="en-US" altLang="zh-CN" sz="2400" dirty="0">
              <a:solidFill>
                <a:srgbClr val="FF0000"/>
              </a:solidFill>
              <a:ea typeface="楷体_GB2312" pitchFamily="49" charset="-122"/>
            </a:endParaRPr>
          </a:p>
        </p:txBody>
      </p:sp>
    </p:spTree>
    <p:extLst>
      <p:ext uri="{BB962C8B-B14F-4D97-AF65-F5344CB8AC3E}">
        <p14:creationId xmlns:p14="http://schemas.microsoft.com/office/powerpoint/2010/main" val="11134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B977C48-8AA1-4A5B-8866-DA4FEA9C324B}"/>
              </a:ext>
            </a:extLst>
          </p:cNvPr>
          <p:cNvSpPr>
            <a:spLocks noGrp="1" noChangeArrowheads="1"/>
          </p:cNvSpPr>
          <p:nvPr>
            <p:ph type="title"/>
          </p:nvPr>
        </p:nvSpPr>
        <p:spPr bwMode="auto">
          <a:xfrm>
            <a:off x="2654286" y="370704"/>
            <a:ext cx="7273141" cy="1063746"/>
          </a:xfrm>
          <a:solidFill>
            <a:srgbClr val="FF9900">
              <a:alpha val="81175"/>
            </a:srgbClr>
          </a:solidFill>
          <a:ln>
            <a:solidFill>
              <a:srgbClr val="FF9900"/>
            </a:solidFill>
            <a:miter lim="800000"/>
            <a:headEnd/>
            <a:tailEnd/>
          </a:ln>
        </p:spPr>
        <p:txBody>
          <a:bodyPr vert="horz" wrap="square" lIns="96435" tIns="48218" rIns="96435" bIns="48218" numCol="1" anchor="ctr" anchorCtr="0" compatLnSpc="1">
            <a:prstTxWarp prst="textNoShape">
              <a:avLst/>
            </a:prstTxWarp>
          </a:bodyPr>
          <a:lstStyle/>
          <a:p>
            <a:pPr algn="ctr"/>
            <a:r>
              <a:rPr lang="zh-CN" altLang="zh-CN" sz="4000" dirty="0"/>
              <a:t>文学</a:t>
            </a:r>
            <a:r>
              <a:rPr lang="zh-CN" altLang="en-US" sz="4000" dirty="0"/>
              <a:t>名著</a:t>
            </a:r>
            <a:r>
              <a:rPr lang="zh-CN" altLang="zh-CN" sz="4000" dirty="0"/>
              <a:t>阅读思考</a:t>
            </a:r>
            <a:endParaRPr lang="en-US" altLang="zh-CN" sz="4000" b="1" dirty="0">
              <a:ea typeface="楷体_GB2312" pitchFamily="49" charset="-122"/>
            </a:endParaRPr>
          </a:p>
        </p:txBody>
      </p:sp>
      <p:sp>
        <p:nvSpPr>
          <p:cNvPr id="39940" name="AutoShape 4">
            <a:extLst>
              <a:ext uri="{FF2B5EF4-FFF2-40B4-BE49-F238E27FC236}">
                <a16:creationId xmlns:a16="http://schemas.microsoft.com/office/drawing/2014/main" id="{98B542F5-BD9C-4684-8FAC-41D9668CDAC1}"/>
              </a:ext>
            </a:extLst>
          </p:cNvPr>
          <p:cNvSpPr>
            <a:spLocks noChangeArrowheads="1"/>
          </p:cNvSpPr>
          <p:nvPr/>
        </p:nvSpPr>
        <p:spPr bwMode="auto">
          <a:xfrm>
            <a:off x="8314944" y="3260255"/>
            <a:ext cx="1699446" cy="2732334"/>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39941" name="AutoShape 5">
            <a:extLst>
              <a:ext uri="{FF2B5EF4-FFF2-40B4-BE49-F238E27FC236}">
                <a16:creationId xmlns:a16="http://schemas.microsoft.com/office/drawing/2014/main" id="{12D9F05A-7223-471C-B1AF-9D2D0FEF2754}"/>
              </a:ext>
            </a:extLst>
          </p:cNvPr>
          <p:cNvSpPr>
            <a:spLocks noChangeArrowheads="1"/>
          </p:cNvSpPr>
          <p:nvPr/>
        </p:nvSpPr>
        <p:spPr bwMode="auto">
          <a:xfrm>
            <a:off x="5565985" y="3302560"/>
            <a:ext cx="1687618" cy="2732334"/>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39942" name="AutoShape 6">
            <a:extLst>
              <a:ext uri="{FF2B5EF4-FFF2-40B4-BE49-F238E27FC236}">
                <a16:creationId xmlns:a16="http://schemas.microsoft.com/office/drawing/2014/main" id="{7CE789DD-1D33-4ABA-864A-17084F80C60B}"/>
              </a:ext>
            </a:extLst>
          </p:cNvPr>
          <p:cNvSpPr>
            <a:spLocks noChangeArrowheads="1"/>
          </p:cNvSpPr>
          <p:nvPr/>
        </p:nvSpPr>
        <p:spPr bwMode="auto">
          <a:xfrm>
            <a:off x="2859662" y="3295252"/>
            <a:ext cx="1607256" cy="2739642"/>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grpSp>
        <p:nvGrpSpPr>
          <p:cNvPr id="2" name="Group 7">
            <a:extLst>
              <a:ext uri="{FF2B5EF4-FFF2-40B4-BE49-F238E27FC236}">
                <a16:creationId xmlns:a16="http://schemas.microsoft.com/office/drawing/2014/main" id="{37E4074F-71AC-4956-AEB8-B79726C928AE}"/>
              </a:ext>
            </a:extLst>
          </p:cNvPr>
          <p:cNvGrpSpPr>
            <a:grpSpLocks/>
          </p:cNvGrpSpPr>
          <p:nvPr/>
        </p:nvGrpSpPr>
        <p:grpSpPr bwMode="auto">
          <a:xfrm>
            <a:off x="3261023" y="1783371"/>
            <a:ext cx="6995658" cy="1012794"/>
            <a:chOff x="364" y="1126"/>
            <a:chExt cx="4036" cy="698"/>
          </a:xfrm>
        </p:grpSpPr>
        <p:sp>
          <p:nvSpPr>
            <p:cNvPr id="39944" name="Rectangle 8">
              <a:extLst>
                <a:ext uri="{FF2B5EF4-FFF2-40B4-BE49-F238E27FC236}">
                  <a16:creationId xmlns:a16="http://schemas.microsoft.com/office/drawing/2014/main" id="{145CE4A4-7EA3-4529-AF8A-1EE807430933}"/>
                </a:ext>
              </a:extLst>
            </p:cNvPr>
            <p:cNvSpPr>
              <a:spLocks noChangeArrowheads="1"/>
            </p:cNvSpPr>
            <p:nvPr/>
          </p:nvSpPr>
          <p:spPr bwMode="gray">
            <a:xfrm rot="3419336">
              <a:off x="364" y="1151"/>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rot="10800000" vert="eaVert" wrap="none" anchor="ctr">
              <a:flatTx/>
            </a:bodyPr>
            <a:lstStyle/>
            <a:p>
              <a:pPr algn="ctr" eaLnBrk="1" hangingPunct="1">
                <a:defRPr/>
              </a:pPr>
              <a:endParaRPr lang="zh-CN" altLang="zh-CN">
                <a:latin typeface="Arial" charset="0"/>
              </a:endParaRPr>
            </a:p>
          </p:txBody>
        </p:sp>
        <p:grpSp>
          <p:nvGrpSpPr>
            <p:cNvPr id="27665" name="Group 9">
              <a:extLst>
                <a:ext uri="{FF2B5EF4-FFF2-40B4-BE49-F238E27FC236}">
                  <a16:creationId xmlns:a16="http://schemas.microsoft.com/office/drawing/2014/main" id="{1069A750-7F49-4AD0-AAF9-CF9DE5EB5BC5}"/>
                </a:ext>
              </a:extLst>
            </p:cNvPr>
            <p:cNvGrpSpPr>
              <a:grpSpLocks/>
            </p:cNvGrpSpPr>
            <p:nvPr/>
          </p:nvGrpSpPr>
          <p:grpSpPr bwMode="auto">
            <a:xfrm>
              <a:off x="1154" y="1296"/>
              <a:ext cx="767" cy="94"/>
              <a:chOff x="1896" y="3439"/>
              <a:chExt cx="575" cy="239"/>
            </a:xfrm>
          </p:grpSpPr>
          <p:sp>
            <p:nvSpPr>
              <p:cNvPr id="27679" name="Oval 10">
                <a:extLst>
                  <a:ext uri="{FF2B5EF4-FFF2-40B4-BE49-F238E27FC236}">
                    <a16:creationId xmlns:a16="http://schemas.microsoft.com/office/drawing/2014/main" id="{E177073D-F8B7-4907-B1C0-D65960656B7D}"/>
                  </a:ext>
                </a:extLst>
              </p:cNvPr>
              <p:cNvSpPr>
                <a:spLocks noChangeArrowheads="1"/>
              </p:cNvSpPr>
              <p:nvPr/>
            </p:nvSpPr>
            <p:spPr bwMode="gray">
              <a:xfrm flipH="1">
                <a:off x="1896" y="3439"/>
                <a:ext cx="107" cy="199"/>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27680" name="Rectangle 11">
                <a:extLst>
                  <a:ext uri="{FF2B5EF4-FFF2-40B4-BE49-F238E27FC236}">
                    <a16:creationId xmlns:a16="http://schemas.microsoft.com/office/drawing/2014/main" id="{4FF8B57A-7EF9-4E49-B60E-679357FD3704}"/>
                  </a:ext>
                </a:extLst>
              </p:cNvPr>
              <p:cNvSpPr>
                <a:spLocks noChangeArrowheads="1"/>
              </p:cNvSpPr>
              <p:nvPr/>
            </p:nvSpPr>
            <p:spPr bwMode="gray">
              <a:xfrm>
                <a:off x="1910" y="3441"/>
                <a:ext cx="526" cy="199"/>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39948" name="Oval 12">
                <a:extLst>
                  <a:ext uri="{FF2B5EF4-FFF2-40B4-BE49-F238E27FC236}">
                    <a16:creationId xmlns:a16="http://schemas.microsoft.com/office/drawing/2014/main" id="{8D4698FD-54C1-48E3-B5A4-399F6F788472}"/>
                  </a:ext>
                </a:extLst>
              </p:cNvPr>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eaLnBrk="1" hangingPunct="1">
                  <a:defRPr/>
                </a:pPr>
                <a:endParaRPr lang="zh-CN" altLang="en-US">
                  <a:latin typeface="Arial" charset="0"/>
                </a:endParaRPr>
              </a:p>
            </p:txBody>
          </p:sp>
          <p:sp>
            <p:nvSpPr>
              <p:cNvPr id="39949" name="Oval 13">
                <a:extLst>
                  <a:ext uri="{FF2B5EF4-FFF2-40B4-BE49-F238E27FC236}">
                    <a16:creationId xmlns:a16="http://schemas.microsoft.com/office/drawing/2014/main" id="{8064940F-658F-43D9-B268-C400F5A5DB24}"/>
                  </a:ext>
                </a:extLst>
              </p:cNvPr>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Arial" charset="0"/>
                </a:endParaRPr>
              </a:p>
            </p:txBody>
          </p:sp>
        </p:grpSp>
        <p:sp>
          <p:nvSpPr>
            <p:cNvPr id="39950" name="Rectangle 14">
              <a:extLst>
                <a:ext uri="{FF2B5EF4-FFF2-40B4-BE49-F238E27FC236}">
                  <a16:creationId xmlns:a16="http://schemas.microsoft.com/office/drawing/2014/main" id="{6153B077-C498-4890-B1DD-EF63DEF535EB}"/>
                </a:ext>
              </a:extLst>
            </p:cNvPr>
            <p:cNvSpPr>
              <a:spLocks noChangeArrowheads="1"/>
            </p:cNvSpPr>
            <p:nvPr/>
          </p:nvSpPr>
          <p:spPr bwMode="gray">
            <a:xfrm rot="3419336">
              <a:off x="1776" y="1154"/>
              <a:ext cx="672" cy="66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eaLnBrk="1" hangingPunct="1">
                <a:defRPr/>
              </a:pPr>
              <a:endParaRPr lang="zh-CN" altLang="en-US">
                <a:latin typeface="Arial" charset="0"/>
              </a:endParaRPr>
            </a:p>
          </p:txBody>
        </p:sp>
        <p:grpSp>
          <p:nvGrpSpPr>
            <p:cNvPr id="27667" name="Group 15">
              <a:extLst>
                <a:ext uri="{FF2B5EF4-FFF2-40B4-BE49-F238E27FC236}">
                  <a16:creationId xmlns:a16="http://schemas.microsoft.com/office/drawing/2014/main" id="{ACFC8042-BF8F-4532-9843-63F7311D993C}"/>
                </a:ext>
              </a:extLst>
            </p:cNvPr>
            <p:cNvGrpSpPr>
              <a:grpSpLocks/>
            </p:cNvGrpSpPr>
            <p:nvPr/>
          </p:nvGrpSpPr>
          <p:grpSpPr bwMode="auto">
            <a:xfrm>
              <a:off x="2449" y="1313"/>
              <a:ext cx="915" cy="99"/>
              <a:chOff x="2003" y="3433"/>
              <a:chExt cx="686" cy="248"/>
            </a:xfrm>
          </p:grpSpPr>
          <p:sp>
            <p:nvSpPr>
              <p:cNvPr id="27675" name="Oval 16">
                <a:extLst>
                  <a:ext uri="{FF2B5EF4-FFF2-40B4-BE49-F238E27FC236}">
                    <a16:creationId xmlns:a16="http://schemas.microsoft.com/office/drawing/2014/main" id="{ABE2348E-8571-4109-9931-A75AF694BB05}"/>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27676" name="Rectangle 17">
                <a:extLst>
                  <a:ext uri="{FF2B5EF4-FFF2-40B4-BE49-F238E27FC236}">
                    <a16:creationId xmlns:a16="http://schemas.microsoft.com/office/drawing/2014/main" id="{2B243A72-F075-4949-A9FD-8D6A3A032163}"/>
                  </a:ext>
                </a:extLst>
              </p:cNvPr>
              <p:cNvSpPr>
                <a:spLocks noChangeArrowheads="1"/>
              </p:cNvSpPr>
              <p:nvPr/>
            </p:nvSpPr>
            <p:spPr bwMode="gray">
              <a:xfrm>
                <a:off x="2054" y="3433"/>
                <a:ext cx="635"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39955" name="Oval 19">
                <a:extLst>
                  <a:ext uri="{FF2B5EF4-FFF2-40B4-BE49-F238E27FC236}">
                    <a16:creationId xmlns:a16="http://schemas.microsoft.com/office/drawing/2014/main" id="{DC304F70-7DF3-416E-A3D1-DCCE1D7CC801}"/>
                  </a:ext>
                </a:extLst>
              </p:cNvPr>
              <p:cNvSpPr>
                <a:spLocks noChangeArrowheads="1"/>
              </p:cNvSpPr>
              <p:nvPr/>
            </p:nvSpPr>
            <p:spPr bwMode="gray">
              <a:xfrm>
                <a:off x="2437"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Arial" charset="0"/>
                </a:endParaRPr>
              </a:p>
            </p:txBody>
          </p:sp>
        </p:grpSp>
        <p:sp>
          <p:nvSpPr>
            <p:cNvPr id="39956" name="Rectangle 20">
              <a:extLst>
                <a:ext uri="{FF2B5EF4-FFF2-40B4-BE49-F238E27FC236}">
                  <a16:creationId xmlns:a16="http://schemas.microsoft.com/office/drawing/2014/main" id="{1FEE044D-7CFA-4AD5-8804-2B6289CE692D}"/>
                </a:ext>
              </a:extLst>
            </p:cNvPr>
            <p:cNvSpPr>
              <a:spLocks noChangeArrowheads="1"/>
            </p:cNvSpPr>
            <p:nvPr/>
          </p:nvSpPr>
          <p:spPr bwMode="gray">
            <a:xfrm rot="3419336">
              <a:off x="3314" y="1128"/>
              <a:ext cx="672" cy="66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eaLnBrk="1" hangingPunct="1">
                <a:defRPr/>
              </a:pPr>
              <a:endParaRPr lang="zh-CN" altLang="en-US">
                <a:latin typeface="Arial" charset="0"/>
              </a:endParaRPr>
            </a:p>
          </p:txBody>
        </p:sp>
        <p:sp>
          <p:nvSpPr>
            <p:cNvPr id="39961" name="Oval 25">
              <a:extLst>
                <a:ext uri="{FF2B5EF4-FFF2-40B4-BE49-F238E27FC236}">
                  <a16:creationId xmlns:a16="http://schemas.microsoft.com/office/drawing/2014/main" id="{373237C0-3EEB-4A39-AD9C-A50E6DBBC891}"/>
                </a:ext>
              </a:extLst>
            </p:cNvPr>
            <p:cNvSpPr>
              <a:spLocks noChangeArrowheads="1"/>
            </p:cNvSpPr>
            <p:nvPr/>
          </p:nvSpPr>
          <p:spPr bwMode="gray">
            <a:xfrm>
              <a:off x="4365" y="1321"/>
              <a:ext cx="35" cy="27"/>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Arial" charset="0"/>
              </a:endParaRPr>
            </a:p>
          </p:txBody>
        </p:sp>
      </p:grpSp>
      <p:sp>
        <p:nvSpPr>
          <p:cNvPr id="39967" name="Rectangle 31">
            <a:extLst>
              <a:ext uri="{FF2B5EF4-FFF2-40B4-BE49-F238E27FC236}">
                <a16:creationId xmlns:a16="http://schemas.microsoft.com/office/drawing/2014/main" id="{091B6BAB-4E3E-4D0C-9FF3-F629C4F61D7C}"/>
              </a:ext>
            </a:extLst>
          </p:cNvPr>
          <p:cNvSpPr>
            <a:spLocks noChangeArrowheads="1"/>
          </p:cNvSpPr>
          <p:nvPr/>
        </p:nvSpPr>
        <p:spPr bwMode="auto">
          <a:xfrm>
            <a:off x="3100711" y="3616325"/>
            <a:ext cx="16072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zh-CN" b="1" dirty="0"/>
              <a:t>增加</a:t>
            </a:r>
            <a:endParaRPr lang="en-US" altLang="zh-CN" b="1" dirty="0"/>
          </a:p>
          <a:p>
            <a:pPr>
              <a:spcBef>
                <a:spcPct val="0"/>
              </a:spcBef>
              <a:buNone/>
            </a:pPr>
            <a:r>
              <a:rPr lang="zh-CN" altLang="zh-CN" b="1" dirty="0"/>
              <a:t>文学</a:t>
            </a:r>
            <a:endParaRPr lang="en-US" altLang="zh-CN" b="1" dirty="0"/>
          </a:p>
          <a:p>
            <a:pPr>
              <a:spcBef>
                <a:spcPct val="0"/>
              </a:spcBef>
              <a:buNone/>
            </a:pPr>
            <a:r>
              <a:rPr lang="zh-CN" altLang="zh-CN" b="1" dirty="0"/>
              <a:t>阅读</a:t>
            </a:r>
            <a:endParaRPr lang="en-US" altLang="zh-CN" b="1" dirty="0"/>
          </a:p>
          <a:p>
            <a:pPr>
              <a:spcBef>
                <a:spcPct val="0"/>
              </a:spcBef>
              <a:buNone/>
            </a:pPr>
            <a:r>
              <a:rPr lang="zh-CN" altLang="zh-CN" b="1" dirty="0"/>
              <a:t>比例</a:t>
            </a:r>
            <a:endParaRPr lang="zh-CN" altLang="en-US" sz="2531" b="1" dirty="0"/>
          </a:p>
        </p:txBody>
      </p:sp>
      <p:sp>
        <p:nvSpPr>
          <p:cNvPr id="39968" name="Rectangle 32">
            <a:extLst>
              <a:ext uri="{FF2B5EF4-FFF2-40B4-BE49-F238E27FC236}">
                <a16:creationId xmlns:a16="http://schemas.microsoft.com/office/drawing/2014/main" id="{10695A04-2B1E-4A0C-9180-D920ADBE6746}"/>
              </a:ext>
            </a:extLst>
          </p:cNvPr>
          <p:cNvSpPr>
            <a:spLocks noChangeArrowheads="1"/>
          </p:cNvSpPr>
          <p:nvPr/>
        </p:nvSpPr>
        <p:spPr bwMode="auto">
          <a:xfrm>
            <a:off x="5915814" y="3618593"/>
            <a:ext cx="1232229" cy="245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zh-CN" b="1" dirty="0"/>
              <a:t>选择或者改编读物</a:t>
            </a:r>
          </a:p>
          <a:p>
            <a:pPr eaLnBrk="1" hangingPunct="1">
              <a:spcBef>
                <a:spcPct val="0"/>
              </a:spcBef>
              <a:buFontTx/>
              <a:buNone/>
            </a:pPr>
            <a:endParaRPr lang="zh-CN" altLang="en-US" sz="2531" b="1" dirty="0"/>
          </a:p>
        </p:txBody>
      </p:sp>
      <p:sp>
        <p:nvSpPr>
          <p:cNvPr id="39969" name="Rectangle 33">
            <a:extLst>
              <a:ext uri="{FF2B5EF4-FFF2-40B4-BE49-F238E27FC236}">
                <a16:creationId xmlns:a16="http://schemas.microsoft.com/office/drawing/2014/main" id="{A6BB9D5B-C32E-48D9-935C-3A2675080274}"/>
              </a:ext>
            </a:extLst>
          </p:cNvPr>
          <p:cNvSpPr>
            <a:spLocks noChangeArrowheads="1"/>
          </p:cNvSpPr>
          <p:nvPr/>
        </p:nvSpPr>
        <p:spPr bwMode="auto">
          <a:xfrm>
            <a:off x="8702499" y="3582708"/>
            <a:ext cx="184834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b="1" dirty="0"/>
              <a:t>注重</a:t>
            </a:r>
            <a:endParaRPr lang="en-US" altLang="zh-CN" b="1" dirty="0"/>
          </a:p>
          <a:p>
            <a:pPr eaLnBrk="1" hangingPunct="1">
              <a:spcBef>
                <a:spcPct val="0"/>
              </a:spcBef>
              <a:buFontTx/>
              <a:buNone/>
            </a:pPr>
            <a:r>
              <a:rPr lang="zh-CN" altLang="zh-CN" b="1" dirty="0"/>
              <a:t>阅读</a:t>
            </a:r>
            <a:endParaRPr lang="en-US" altLang="zh-CN" b="1" dirty="0"/>
          </a:p>
          <a:p>
            <a:pPr eaLnBrk="1" hangingPunct="1">
              <a:spcBef>
                <a:spcPct val="0"/>
              </a:spcBef>
              <a:buFontTx/>
              <a:buNone/>
            </a:pPr>
            <a:r>
              <a:rPr lang="zh-CN" altLang="zh-CN" b="1" dirty="0"/>
              <a:t>欣赏</a:t>
            </a:r>
            <a:endParaRPr lang="en-US" altLang="zh-CN" b="1" dirty="0"/>
          </a:p>
          <a:p>
            <a:pPr eaLnBrk="1" hangingPunct="1">
              <a:spcBef>
                <a:spcPct val="0"/>
              </a:spcBef>
              <a:buFontTx/>
              <a:buNone/>
            </a:pPr>
            <a:r>
              <a:rPr lang="zh-CN" altLang="zh-CN" b="1" dirty="0"/>
              <a:t>指导</a:t>
            </a:r>
            <a:endParaRPr lang="zh-CN" altLang="en-US" sz="2531" b="1" dirty="0"/>
          </a:p>
        </p:txBody>
      </p:sp>
      <p:sp>
        <p:nvSpPr>
          <p:cNvPr id="39971" name="Rectangle 35">
            <a:extLst>
              <a:ext uri="{FF2B5EF4-FFF2-40B4-BE49-F238E27FC236}">
                <a16:creationId xmlns:a16="http://schemas.microsoft.com/office/drawing/2014/main" id="{051C425C-C9C8-4050-922E-5C9CCC7B9979}"/>
              </a:ext>
            </a:extLst>
          </p:cNvPr>
          <p:cNvSpPr>
            <a:spLocks noChangeArrowheads="1"/>
          </p:cNvSpPr>
          <p:nvPr/>
        </p:nvSpPr>
        <p:spPr bwMode="auto">
          <a:xfrm>
            <a:off x="3715152" y="2030041"/>
            <a:ext cx="468043"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531" b="1" dirty="0"/>
              <a:t>1</a:t>
            </a:r>
          </a:p>
        </p:txBody>
      </p:sp>
      <p:sp>
        <p:nvSpPr>
          <p:cNvPr id="39972" name="Rectangle 36">
            <a:extLst>
              <a:ext uri="{FF2B5EF4-FFF2-40B4-BE49-F238E27FC236}">
                <a16:creationId xmlns:a16="http://schemas.microsoft.com/office/drawing/2014/main" id="{37FF487D-7E2B-4B10-94D9-5D365F0DD870}"/>
              </a:ext>
            </a:extLst>
          </p:cNvPr>
          <p:cNvSpPr>
            <a:spLocks noChangeArrowheads="1"/>
          </p:cNvSpPr>
          <p:nvPr/>
        </p:nvSpPr>
        <p:spPr bwMode="auto">
          <a:xfrm>
            <a:off x="8861304" y="2051862"/>
            <a:ext cx="303363"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531" b="1" dirty="0"/>
              <a:t>3</a:t>
            </a:r>
          </a:p>
        </p:txBody>
      </p:sp>
      <p:sp>
        <p:nvSpPr>
          <p:cNvPr id="39973" name="Rectangle 37">
            <a:extLst>
              <a:ext uri="{FF2B5EF4-FFF2-40B4-BE49-F238E27FC236}">
                <a16:creationId xmlns:a16="http://schemas.microsoft.com/office/drawing/2014/main" id="{FB6B16F2-657A-404C-B6F4-10896BCA549D}"/>
              </a:ext>
            </a:extLst>
          </p:cNvPr>
          <p:cNvSpPr>
            <a:spLocks noChangeArrowheads="1"/>
          </p:cNvSpPr>
          <p:nvPr/>
        </p:nvSpPr>
        <p:spPr bwMode="auto">
          <a:xfrm>
            <a:off x="8920621" y="2089433"/>
            <a:ext cx="184731"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2531" b="1" dirty="0"/>
          </a:p>
        </p:txBody>
      </p:sp>
      <p:sp>
        <p:nvSpPr>
          <p:cNvPr id="39974" name="Rectangle 38">
            <a:extLst>
              <a:ext uri="{FF2B5EF4-FFF2-40B4-BE49-F238E27FC236}">
                <a16:creationId xmlns:a16="http://schemas.microsoft.com/office/drawing/2014/main" id="{C57657DF-9F23-48AC-8894-B121EA97F240}"/>
              </a:ext>
            </a:extLst>
          </p:cNvPr>
          <p:cNvSpPr>
            <a:spLocks noChangeArrowheads="1"/>
          </p:cNvSpPr>
          <p:nvPr/>
        </p:nvSpPr>
        <p:spPr bwMode="auto">
          <a:xfrm>
            <a:off x="6283429" y="2016303"/>
            <a:ext cx="332052" cy="49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531" b="1" dirty="0"/>
              <a:t>2</a:t>
            </a:r>
          </a:p>
        </p:txBody>
      </p:sp>
    </p:spTree>
    <p:extLst>
      <p:ext uri="{BB962C8B-B14F-4D97-AF65-F5344CB8AC3E}">
        <p14:creationId xmlns:p14="http://schemas.microsoft.com/office/powerpoint/2010/main" val="755897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71"/>
                                        </p:tgtEl>
                                        <p:attrNameLst>
                                          <p:attrName>style.visibility</p:attrName>
                                        </p:attrNameLst>
                                      </p:cBhvr>
                                      <p:to>
                                        <p:strVal val="visible"/>
                                      </p:to>
                                    </p:set>
                                    <p:animEffect transition="in" filter="blinds(horizontal)">
                                      <p:cBhvr>
                                        <p:cTn id="7" dur="500"/>
                                        <p:tgtEl>
                                          <p:spTgt spid="3997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74"/>
                                        </p:tgtEl>
                                        <p:attrNameLst>
                                          <p:attrName>style.visibility</p:attrName>
                                        </p:attrNameLst>
                                      </p:cBhvr>
                                      <p:to>
                                        <p:strVal val="visible"/>
                                      </p:to>
                                    </p:set>
                                    <p:animEffect transition="in" filter="blinds(horizontal)">
                                      <p:cBhvr>
                                        <p:cTn id="10" dur="500"/>
                                        <p:tgtEl>
                                          <p:spTgt spid="3997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972"/>
                                        </p:tgtEl>
                                        <p:attrNameLst>
                                          <p:attrName>style.visibility</p:attrName>
                                        </p:attrNameLst>
                                      </p:cBhvr>
                                      <p:to>
                                        <p:strVal val="visible"/>
                                      </p:to>
                                    </p:set>
                                    <p:animEffect transition="in" filter="blinds(horizontal)">
                                      <p:cBhvr>
                                        <p:cTn id="13" dur="500"/>
                                        <p:tgtEl>
                                          <p:spTgt spid="39972"/>
                                        </p:tgtEl>
                                      </p:cBhvr>
                                    </p:animEffect>
                                  </p:childTnLst>
                                </p:cTn>
                              </p:par>
                              <p:par>
                                <p:cTn id="14" presetID="3" presetClass="entr" presetSubtype="10" fill="hold" grpId="0" nodeType="withEffect" nodePh="1">
                                  <p:stCondLst>
                                    <p:cond delay="0"/>
                                  </p:stCondLst>
                                  <p:endCondLst>
                                    <p:cond evt="begin" delay="0">
                                      <p:tn val="14"/>
                                    </p:cond>
                                  </p:endCondLst>
                                  <p:childTnLst>
                                    <p:set>
                                      <p:cBhvr>
                                        <p:cTn id="15" dur="1" fill="hold">
                                          <p:stCondLst>
                                            <p:cond delay="0"/>
                                          </p:stCondLst>
                                        </p:cTn>
                                        <p:tgtEl>
                                          <p:spTgt spid="39973"/>
                                        </p:tgtEl>
                                        <p:attrNameLst>
                                          <p:attrName>style.visibility</p:attrName>
                                        </p:attrNameLst>
                                      </p:cBhvr>
                                      <p:to>
                                        <p:strVal val="visible"/>
                                      </p:to>
                                    </p:set>
                                    <p:animEffect transition="in" filter="blinds(horizontal)">
                                      <p:cBhvr>
                                        <p:cTn id="16" dur="500"/>
                                        <p:tgtEl>
                                          <p:spTgt spid="39973"/>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9942"/>
                                        </p:tgtEl>
                                        <p:attrNameLst>
                                          <p:attrName>style.visibility</p:attrName>
                                        </p:attrNameLst>
                                      </p:cBhvr>
                                      <p:to>
                                        <p:strVal val="visible"/>
                                      </p:to>
                                    </p:set>
                                    <p:animEffect transition="in" filter="blinds(horizontal)">
                                      <p:cBhvr>
                                        <p:cTn id="24" dur="500"/>
                                        <p:tgtEl>
                                          <p:spTgt spid="3994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9967"/>
                                        </p:tgtEl>
                                        <p:attrNameLst>
                                          <p:attrName>style.visibility</p:attrName>
                                        </p:attrNameLst>
                                      </p:cBhvr>
                                      <p:to>
                                        <p:strVal val="visible"/>
                                      </p:to>
                                    </p:set>
                                    <p:animEffect transition="in" filter="blinds(horizontal)">
                                      <p:cBhvr>
                                        <p:cTn id="27" dur="500"/>
                                        <p:tgtEl>
                                          <p:spTgt spid="399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941"/>
                                        </p:tgtEl>
                                        <p:attrNameLst>
                                          <p:attrName>style.visibility</p:attrName>
                                        </p:attrNameLst>
                                      </p:cBhvr>
                                      <p:to>
                                        <p:strVal val="visible"/>
                                      </p:to>
                                    </p:set>
                                    <p:animEffect transition="in" filter="blinds(horizontal)">
                                      <p:cBhvr>
                                        <p:cTn id="32" dur="500"/>
                                        <p:tgtEl>
                                          <p:spTgt spid="399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9968"/>
                                        </p:tgtEl>
                                        <p:attrNameLst>
                                          <p:attrName>style.visibility</p:attrName>
                                        </p:attrNameLst>
                                      </p:cBhvr>
                                      <p:to>
                                        <p:strVal val="visible"/>
                                      </p:to>
                                    </p:set>
                                    <p:animEffect transition="in" filter="blinds(horizontal)">
                                      <p:cBhvr>
                                        <p:cTn id="35" dur="500"/>
                                        <p:tgtEl>
                                          <p:spTgt spid="399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9940"/>
                                        </p:tgtEl>
                                        <p:attrNameLst>
                                          <p:attrName>style.visibility</p:attrName>
                                        </p:attrNameLst>
                                      </p:cBhvr>
                                      <p:to>
                                        <p:strVal val="visible"/>
                                      </p:to>
                                    </p:set>
                                    <p:animEffect transition="in" filter="blinds(horizontal)">
                                      <p:cBhvr>
                                        <p:cTn id="40" dur="500"/>
                                        <p:tgtEl>
                                          <p:spTgt spid="3994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9969"/>
                                        </p:tgtEl>
                                        <p:attrNameLst>
                                          <p:attrName>style.visibility</p:attrName>
                                        </p:attrNameLst>
                                      </p:cBhvr>
                                      <p:to>
                                        <p:strVal val="visible"/>
                                      </p:to>
                                    </p:set>
                                    <p:animEffect transition="in" filter="blinds(horizontal)">
                                      <p:cBhvr>
                                        <p:cTn id="43" dur="500"/>
                                        <p:tgtEl>
                                          <p:spTgt spid="39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P spid="39942" grpId="0" animBg="1"/>
      <p:bldP spid="39967" grpId="0"/>
      <p:bldP spid="39968" grpId="0"/>
      <p:bldP spid="39969" grpId="0"/>
      <p:bldP spid="39971" grpId="0"/>
      <p:bldP spid="39972" grpId="0"/>
      <p:bldP spid="39973" grpId="0"/>
      <p:bldP spid="399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639DA-4879-4621-BEC3-E5241C3D9ABA}"/>
              </a:ext>
            </a:extLst>
          </p:cNvPr>
          <p:cNvSpPr>
            <a:spLocks noGrp="1"/>
          </p:cNvSpPr>
          <p:nvPr>
            <p:ph type="title"/>
          </p:nvPr>
        </p:nvSpPr>
        <p:spPr/>
        <p:txBody>
          <a:bodyPr/>
          <a:lstStyle/>
          <a:p>
            <a:r>
              <a:rPr lang="zh-CN" altLang="en-US" dirty="0"/>
              <a:t>第一轮尝试：短篇小说</a:t>
            </a:r>
          </a:p>
        </p:txBody>
      </p:sp>
      <p:sp>
        <p:nvSpPr>
          <p:cNvPr id="3" name="内容占位符 2">
            <a:extLst>
              <a:ext uri="{FF2B5EF4-FFF2-40B4-BE49-F238E27FC236}">
                <a16:creationId xmlns:a16="http://schemas.microsoft.com/office/drawing/2014/main" id="{4C46F45A-2A99-43DC-9DC6-7C4A91A6404A}"/>
              </a:ext>
            </a:extLst>
          </p:cNvPr>
          <p:cNvSpPr>
            <a:spLocks noGrp="1"/>
          </p:cNvSpPr>
          <p:nvPr>
            <p:ph idx="1"/>
          </p:nvPr>
        </p:nvSpPr>
        <p:spPr>
          <a:xfrm>
            <a:off x="1121708" y="2392189"/>
            <a:ext cx="10608469" cy="4243155"/>
          </a:xfrm>
        </p:spPr>
        <p:txBody>
          <a:bodyPr/>
          <a:lstStyle/>
          <a:p>
            <a:pPr>
              <a:lnSpc>
                <a:spcPct val="150000"/>
              </a:lnSpc>
            </a:pPr>
            <a:r>
              <a:rPr lang="en-US" altLang="zh-CN" sz="3200" b="1" dirty="0">
                <a:solidFill>
                  <a:srgbClr val="3003ED"/>
                </a:solidFill>
                <a:latin typeface="+mn-ea"/>
              </a:rPr>
              <a:t>1. </a:t>
            </a:r>
            <a:r>
              <a:rPr lang="zh-CN" altLang="en-US" sz="3200" b="1" dirty="0">
                <a:solidFill>
                  <a:srgbClr val="3003ED"/>
                </a:solidFill>
                <a:latin typeface="+mn-ea"/>
              </a:rPr>
              <a:t>学生的基础和需求如何？</a:t>
            </a:r>
            <a:endParaRPr lang="en-US" altLang="zh-CN" sz="3200" b="1" dirty="0">
              <a:solidFill>
                <a:srgbClr val="3003ED"/>
              </a:solidFill>
              <a:latin typeface="+mn-ea"/>
            </a:endParaRPr>
          </a:p>
          <a:p>
            <a:pPr>
              <a:lnSpc>
                <a:spcPct val="150000"/>
              </a:lnSpc>
            </a:pPr>
            <a:r>
              <a:rPr lang="en-US" altLang="zh-CN" sz="3200" b="1" dirty="0">
                <a:solidFill>
                  <a:srgbClr val="3003ED"/>
                </a:solidFill>
                <a:latin typeface="+mn-ea"/>
              </a:rPr>
              <a:t>2. </a:t>
            </a:r>
            <a:r>
              <a:rPr lang="zh-CN" altLang="en-US" sz="3200" b="1" dirty="0">
                <a:solidFill>
                  <a:srgbClr val="3003ED"/>
                </a:solidFill>
                <a:latin typeface="+mn-ea"/>
              </a:rPr>
              <a:t>如何选用材料？</a:t>
            </a:r>
            <a:endParaRPr lang="en-US" altLang="zh-CN" sz="3200" b="1" dirty="0">
              <a:solidFill>
                <a:srgbClr val="3003ED"/>
              </a:solidFill>
              <a:latin typeface="+mn-ea"/>
            </a:endParaRPr>
          </a:p>
          <a:p>
            <a:pPr>
              <a:lnSpc>
                <a:spcPct val="150000"/>
              </a:lnSpc>
            </a:pPr>
            <a:r>
              <a:rPr lang="en-US" altLang="zh-CN" sz="3200" b="1" dirty="0">
                <a:solidFill>
                  <a:srgbClr val="3003ED"/>
                </a:solidFill>
                <a:latin typeface="+mn-ea"/>
              </a:rPr>
              <a:t>3. </a:t>
            </a:r>
            <a:r>
              <a:rPr lang="zh-CN" altLang="zh-CN" sz="3200" b="1" dirty="0">
                <a:solidFill>
                  <a:srgbClr val="3003ED"/>
                </a:solidFill>
                <a:latin typeface="+mn-ea"/>
              </a:rPr>
              <a:t>如何利用文学名著培训学生的核心素养</a:t>
            </a:r>
            <a:r>
              <a:rPr lang="zh-CN" altLang="en-US" sz="3200" b="1" dirty="0">
                <a:solidFill>
                  <a:srgbClr val="3003ED"/>
                </a:solidFill>
                <a:latin typeface="+mn-ea"/>
              </a:rPr>
              <a:t>？</a:t>
            </a:r>
          </a:p>
        </p:txBody>
      </p:sp>
    </p:spTree>
    <p:extLst>
      <p:ext uri="{BB962C8B-B14F-4D97-AF65-F5344CB8AC3E}">
        <p14:creationId xmlns:p14="http://schemas.microsoft.com/office/powerpoint/2010/main" val="254388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EA43F-0DA8-4390-BDCB-26167C677C38}"/>
              </a:ext>
            </a:extLst>
          </p:cNvPr>
          <p:cNvSpPr>
            <a:spLocks noGrp="1"/>
          </p:cNvSpPr>
          <p:nvPr>
            <p:ph type="title"/>
          </p:nvPr>
        </p:nvSpPr>
        <p:spPr>
          <a:xfrm>
            <a:off x="1157287" y="808013"/>
            <a:ext cx="10608469" cy="1530011"/>
          </a:xfrm>
        </p:spPr>
        <p:txBody>
          <a:bodyPr/>
          <a:lstStyle/>
          <a:p>
            <a:r>
              <a:rPr lang="en-US" altLang="zh-CN" sz="5400" b="1" dirty="0">
                <a:solidFill>
                  <a:srgbClr val="3003ED"/>
                </a:solidFill>
                <a:latin typeface="+mn-ea"/>
              </a:rPr>
              <a:t>1. </a:t>
            </a:r>
            <a:r>
              <a:rPr lang="zh-CN" altLang="en-US" sz="5400" b="1" dirty="0">
                <a:solidFill>
                  <a:srgbClr val="3003ED"/>
                </a:solidFill>
                <a:latin typeface="+mn-ea"/>
              </a:rPr>
              <a:t>学生的基础和需求如何？</a:t>
            </a:r>
            <a:br>
              <a:rPr lang="en-US" altLang="zh-CN" sz="5400" b="1" dirty="0">
                <a:solidFill>
                  <a:srgbClr val="3003ED"/>
                </a:solidFill>
                <a:latin typeface="+mn-ea"/>
              </a:rPr>
            </a:br>
            <a:endParaRPr lang="zh-CN" altLang="en-US" dirty="0"/>
          </a:p>
        </p:txBody>
      </p:sp>
      <p:sp>
        <p:nvSpPr>
          <p:cNvPr id="3" name="内容占位符 2">
            <a:extLst>
              <a:ext uri="{FF2B5EF4-FFF2-40B4-BE49-F238E27FC236}">
                <a16:creationId xmlns:a16="http://schemas.microsoft.com/office/drawing/2014/main" id="{A7388D00-78FF-4BEA-A3EF-970A487E516E}"/>
              </a:ext>
            </a:extLst>
          </p:cNvPr>
          <p:cNvSpPr>
            <a:spLocks noGrp="1"/>
          </p:cNvSpPr>
          <p:nvPr>
            <p:ph idx="1"/>
          </p:nvPr>
        </p:nvSpPr>
        <p:spPr/>
        <p:txBody>
          <a:bodyPr>
            <a:normAutofit/>
          </a:bodyPr>
          <a:lstStyle/>
          <a:p>
            <a:pPr>
              <a:lnSpc>
                <a:spcPct val="150000"/>
              </a:lnSpc>
            </a:pPr>
            <a:r>
              <a:rPr lang="zh-CN" altLang="en-US" sz="3200" dirty="0">
                <a:latin typeface="+mn-ea"/>
              </a:rPr>
              <a:t>    对象是常外八年级教改班的学生，能达到课标四级的要求，学有余力，英语学习兴趣比较浓厚。</a:t>
            </a:r>
          </a:p>
        </p:txBody>
      </p:sp>
    </p:spTree>
    <p:extLst>
      <p:ext uri="{BB962C8B-B14F-4D97-AF65-F5344CB8AC3E}">
        <p14:creationId xmlns:p14="http://schemas.microsoft.com/office/powerpoint/2010/main" val="88712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A04C7-4540-427D-9C0E-7F6104762B0C}"/>
              </a:ext>
            </a:extLst>
          </p:cNvPr>
          <p:cNvSpPr>
            <a:spLocks noGrp="1"/>
          </p:cNvSpPr>
          <p:nvPr>
            <p:ph type="title"/>
          </p:nvPr>
        </p:nvSpPr>
        <p:spPr>
          <a:xfrm>
            <a:off x="1532831" y="736005"/>
            <a:ext cx="10608469" cy="1530011"/>
          </a:xfrm>
        </p:spPr>
        <p:txBody>
          <a:bodyPr/>
          <a:lstStyle/>
          <a:p>
            <a:r>
              <a:rPr lang="en-US" altLang="zh-CN" sz="5400" b="1" dirty="0">
                <a:solidFill>
                  <a:srgbClr val="3003ED"/>
                </a:solidFill>
                <a:latin typeface="+mn-ea"/>
              </a:rPr>
              <a:t>2. </a:t>
            </a:r>
            <a:r>
              <a:rPr lang="zh-CN" altLang="en-US" sz="5400" b="1" dirty="0">
                <a:solidFill>
                  <a:srgbClr val="3003ED"/>
                </a:solidFill>
                <a:latin typeface="+mn-ea"/>
              </a:rPr>
              <a:t>如何选用材料？</a:t>
            </a:r>
            <a:br>
              <a:rPr lang="en-US" altLang="zh-CN" sz="5400" b="1" dirty="0">
                <a:solidFill>
                  <a:srgbClr val="3003ED"/>
                </a:solidFill>
                <a:latin typeface="+mn-ea"/>
              </a:rPr>
            </a:br>
            <a:endParaRPr lang="zh-CN" altLang="en-US" dirty="0"/>
          </a:p>
        </p:txBody>
      </p:sp>
      <p:sp>
        <p:nvSpPr>
          <p:cNvPr id="6" name="内容占位符 5">
            <a:extLst>
              <a:ext uri="{FF2B5EF4-FFF2-40B4-BE49-F238E27FC236}">
                <a16:creationId xmlns:a16="http://schemas.microsoft.com/office/drawing/2014/main" id="{361C36DB-F820-4732-8A2C-E2C465077B37}"/>
              </a:ext>
            </a:extLst>
          </p:cNvPr>
          <p:cNvSpPr>
            <a:spLocks noGrp="1"/>
          </p:cNvSpPr>
          <p:nvPr>
            <p:ph idx="1"/>
          </p:nvPr>
        </p:nvSpPr>
        <p:spPr/>
        <p:txBody>
          <a:bodyPr>
            <a:normAutofit/>
          </a:bodyPr>
          <a:lstStyle/>
          <a:p>
            <a:r>
              <a:rPr lang="zh-CN" altLang="en-US" sz="3200" dirty="0"/>
              <a:t>（</a:t>
            </a:r>
            <a:r>
              <a:rPr lang="en-US" altLang="zh-CN" sz="3200" dirty="0"/>
              <a:t>1</a:t>
            </a:r>
            <a:r>
              <a:rPr lang="zh-CN" altLang="en-US" sz="3200" dirty="0"/>
              <a:t>）</a:t>
            </a:r>
            <a:r>
              <a:rPr lang="zh-CN" altLang="zh-CN" sz="3200" dirty="0"/>
              <a:t>思想内容积极向上，促进青少年健康成长；</a:t>
            </a:r>
            <a:endParaRPr lang="en-US" altLang="zh-CN" sz="3200" dirty="0"/>
          </a:p>
          <a:p>
            <a:r>
              <a:rPr lang="en-US" altLang="zh-CN" sz="3200" dirty="0"/>
              <a:t> </a:t>
            </a:r>
            <a:r>
              <a:rPr lang="zh-CN" altLang="en-US" sz="3200" dirty="0"/>
              <a:t>（</a:t>
            </a:r>
            <a:r>
              <a:rPr lang="en-US" altLang="zh-CN" sz="3200" dirty="0"/>
              <a:t>2</a:t>
            </a:r>
            <a:r>
              <a:rPr lang="zh-CN" altLang="en-US" sz="3200" dirty="0"/>
              <a:t>）</a:t>
            </a:r>
            <a:r>
              <a:rPr lang="zh-CN" altLang="zh-CN" sz="3200" dirty="0"/>
              <a:t>符合青少年的心理特征，有助于培养学生的思维和想象力。</a:t>
            </a:r>
            <a:endParaRPr lang="en-US" altLang="zh-CN" sz="3200" dirty="0"/>
          </a:p>
          <a:p>
            <a:r>
              <a:rPr lang="zh-CN" altLang="en-US" sz="3200" dirty="0"/>
              <a:t>（</a:t>
            </a:r>
            <a:r>
              <a:rPr lang="en-US" altLang="zh-CN" sz="3200" dirty="0"/>
              <a:t>3</a:t>
            </a:r>
            <a:r>
              <a:rPr lang="zh-CN" altLang="en-US" sz="3200" dirty="0"/>
              <a:t>）</a:t>
            </a:r>
            <a:r>
              <a:rPr lang="zh-CN" altLang="zh-CN" sz="3200" dirty="0"/>
              <a:t>语言不宜过难，篇幅不宜过长；</a:t>
            </a:r>
            <a:endParaRPr lang="en-US" altLang="zh-CN" sz="3200" dirty="0"/>
          </a:p>
          <a:p>
            <a:r>
              <a:rPr lang="zh-CN" altLang="en-US" sz="3200" dirty="0"/>
              <a:t>（</a:t>
            </a:r>
            <a:r>
              <a:rPr lang="en-US" altLang="zh-CN" sz="3200" dirty="0"/>
              <a:t>4</a:t>
            </a:r>
            <a:r>
              <a:rPr lang="zh-CN" altLang="en-US" sz="3200" dirty="0"/>
              <a:t>）</a:t>
            </a:r>
            <a:r>
              <a:rPr lang="zh-CN" altLang="zh-CN" sz="3200" dirty="0"/>
              <a:t>阅读材料的成本不应过高。 </a:t>
            </a:r>
            <a:endParaRPr lang="zh-CN" altLang="en-US" sz="3200" dirty="0"/>
          </a:p>
        </p:txBody>
      </p:sp>
      <p:pic>
        <p:nvPicPr>
          <p:cNvPr id="7" name="图片 6">
            <a:extLst>
              <a:ext uri="{FF2B5EF4-FFF2-40B4-BE49-F238E27FC236}">
                <a16:creationId xmlns:a16="http://schemas.microsoft.com/office/drawing/2014/main" id="{B7786BD3-AD9E-45FC-AADD-560CB2B35127}"/>
              </a:ext>
            </a:extLst>
          </p:cNvPr>
          <p:cNvPicPr>
            <a:picLocks noChangeAspect="1"/>
          </p:cNvPicPr>
          <p:nvPr/>
        </p:nvPicPr>
        <p:blipFill>
          <a:blip r:embed="rId2"/>
          <a:stretch>
            <a:fillRect/>
          </a:stretch>
        </p:blipFill>
        <p:spPr>
          <a:xfrm>
            <a:off x="9165679" y="3475124"/>
            <a:ext cx="2356705" cy="2472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772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61B4E17-B87F-4222-BE32-C688031C9804}"/>
              </a:ext>
            </a:extLst>
          </p:cNvPr>
          <p:cNvPicPr>
            <a:picLocks noChangeAspect="1"/>
          </p:cNvPicPr>
          <p:nvPr/>
        </p:nvPicPr>
        <p:blipFill>
          <a:blip r:embed="rId2"/>
          <a:stretch>
            <a:fillRect/>
          </a:stretch>
        </p:blipFill>
        <p:spPr>
          <a:xfrm>
            <a:off x="524719" y="1240061"/>
            <a:ext cx="4791075" cy="3209925"/>
          </a:xfrm>
          <a:prstGeom prst="rect">
            <a:avLst/>
          </a:prstGeom>
        </p:spPr>
      </p:pic>
      <p:sp>
        <p:nvSpPr>
          <p:cNvPr id="5" name="矩形 4">
            <a:extLst>
              <a:ext uri="{FF2B5EF4-FFF2-40B4-BE49-F238E27FC236}">
                <a16:creationId xmlns:a16="http://schemas.microsoft.com/office/drawing/2014/main" id="{AF5EF427-28D5-4BD7-AC36-273AAF958142}"/>
              </a:ext>
            </a:extLst>
          </p:cNvPr>
          <p:cNvSpPr/>
          <p:nvPr/>
        </p:nvSpPr>
        <p:spPr>
          <a:xfrm>
            <a:off x="5459811" y="159941"/>
            <a:ext cx="7234260" cy="7048083"/>
          </a:xfrm>
          <a:prstGeom prst="rect">
            <a:avLst/>
          </a:prstGeom>
        </p:spPr>
        <p:txBody>
          <a:bodyPr wrap="square">
            <a:spAutoFit/>
          </a:bodyPr>
          <a:lstStyle/>
          <a:p>
            <a:pPr algn="just"/>
            <a:r>
              <a:rPr lang="en-US" altLang="zh-CN" sz="3200" dirty="0"/>
              <a:t>       </a:t>
            </a:r>
            <a:r>
              <a:rPr lang="en-US" altLang="zh-CN" sz="2400" dirty="0"/>
              <a:t>2016</a:t>
            </a:r>
            <a:r>
              <a:rPr lang="zh-CN" altLang="en-US" sz="2400" dirty="0"/>
              <a:t>年</a:t>
            </a:r>
            <a:r>
              <a:rPr lang="en-US" altLang="zh-CN" sz="2400" dirty="0"/>
              <a:t>10</a:t>
            </a:r>
            <a:r>
              <a:rPr lang="zh-CN" altLang="en-US" sz="2400" dirty="0"/>
              <a:t>月常外的周铮老师对全市教师开设了英语文学名著阅读 </a:t>
            </a:r>
            <a:r>
              <a:rPr lang="en-US" altLang="zh-CN" sz="2400" dirty="0">
                <a:latin typeface="Arial Black" pitchFamily="34" charset="0"/>
              </a:rPr>
              <a:t>The gift of the Magi</a:t>
            </a:r>
            <a:r>
              <a:rPr lang="zh-CN" altLang="en-US" sz="2400" dirty="0">
                <a:latin typeface="Arial Black" pitchFamily="34" charset="0"/>
              </a:rPr>
              <a:t>，</a:t>
            </a:r>
            <a:r>
              <a:rPr lang="zh-CN" altLang="en-US" sz="2400" dirty="0"/>
              <a:t>这节课第一步为</a:t>
            </a:r>
            <a:r>
              <a:rPr lang="zh-CN" altLang="en-US" sz="2400" b="1" dirty="0">
                <a:solidFill>
                  <a:srgbClr val="3003ED"/>
                </a:solidFill>
              </a:rPr>
              <a:t>理解文本</a:t>
            </a:r>
            <a:r>
              <a:rPr lang="zh-CN" altLang="en-US" sz="2400" dirty="0"/>
              <a:t>，教师首先通过填表格、排序、概况段落大意让学生了解故事大意、理解故事脉络，了解主要情节；第二步为</a:t>
            </a:r>
            <a:r>
              <a:rPr lang="zh-CN" altLang="en-US" sz="2400" b="1" dirty="0">
                <a:solidFill>
                  <a:srgbClr val="3003ED"/>
                </a:solidFill>
              </a:rPr>
              <a:t>研读文本</a:t>
            </a:r>
            <a:r>
              <a:rPr lang="zh-CN" altLang="en-US" sz="2400" dirty="0"/>
              <a:t>，尤其是研读在</a:t>
            </a:r>
            <a:r>
              <a:rPr lang="en-US" altLang="zh-CN" sz="2400" dirty="0"/>
              <a:t>Della</a:t>
            </a:r>
            <a:r>
              <a:rPr lang="zh-CN" altLang="en-US" sz="2400" dirty="0"/>
              <a:t>剪短头发后</a:t>
            </a:r>
            <a:r>
              <a:rPr lang="en-US" altLang="zh-CN" sz="2400" dirty="0"/>
              <a:t>Jim</a:t>
            </a:r>
            <a:r>
              <a:rPr lang="zh-CN" altLang="en-US" sz="2400" dirty="0"/>
              <a:t>看到</a:t>
            </a:r>
            <a:r>
              <a:rPr lang="en-US" altLang="zh-CN" sz="2400" dirty="0"/>
              <a:t>Della</a:t>
            </a:r>
            <a:r>
              <a:rPr lang="zh-CN" altLang="en-US" sz="2400" dirty="0"/>
              <a:t>时的反应，以问题链的形式</a:t>
            </a:r>
            <a:r>
              <a:rPr lang="zh-CN" altLang="zh-CN" sz="2400" dirty="0"/>
              <a:t>引导学生</a:t>
            </a:r>
            <a:r>
              <a:rPr lang="zh-CN" altLang="en-US" sz="2400" dirty="0"/>
              <a:t>关注</a:t>
            </a:r>
            <a:r>
              <a:rPr lang="en-US" altLang="zh-CN" sz="2400" dirty="0"/>
              <a:t>Jim</a:t>
            </a:r>
            <a:r>
              <a:rPr lang="zh-CN" altLang="en-US" sz="2400" dirty="0"/>
              <a:t>的动作和语言，关注</a:t>
            </a:r>
            <a:r>
              <a:rPr lang="en-US" altLang="zh-CN" sz="2400" dirty="0"/>
              <a:t>Della</a:t>
            </a:r>
            <a:r>
              <a:rPr lang="zh-CN" altLang="en-US" sz="2400" dirty="0"/>
              <a:t>的动作和语言，并让学生想象</a:t>
            </a:r>
            <a:r>
              <a:rPr lang="en-US" altLang="zh-CN" sz="2400" dirty="0"/>
              <a:t>Jim</a:t>
            </a:r>
            <a:r>
              <a:rPr lang="zh-CN" altLang="en-US" sz="2400" dirty="0"/>
              <a:t>和</a:t>
            </a:r>
            <a:r>
              <a:rPr lang="en-US" altLang="zh-CN" sz="2400" dirty="0"/>
              <a:t>Della</a:t>
            </a:r>
            <a:r>
              <a:rPr lang="zh-CN" altLang="en-US" sz="2400" dirty="0"/>
              <a:t>的心情</a:t>
            </a:r>
            <a:r>
              <a:rPr lang="zh-CN" altLang="zh-CN" sz="2400" dirty="0"/>
              <a:t>。</a:t>
            </a:r>
            <a:r>
              <a:rPr lang="zh-CN" altLang="en-US" sz="2400" dirty="0"/>
              <a:t>接着让学生表演</a:t>
            </a:r>
            <a:r>
              <a:rPr lang="en-US" altLang="zh-CN" sz="2400" dirty="0"/>
              <a:t>Jim</a:t>
            </a:r>
            <a:r>
              <a:rPr lang="zh-CN" altLang="en-US" sz="2400" dirty="0"/>
              <a:t>看到短发的</a:t>
            </a:r>
            <a:r>
              <a:rPr lang="en-US" altLang="zh-CN" sz="2400" dirty="0"/>
              <a:t>Della</a:t>
            </a:r>
            <a:r>
              <a:rPr lang="zh-CN" altLang="en-US" sz="2400" dirty="0"/>
              <a:t>的交换礼物的场景，加深对故事主题的理解。第三步</a:t>
            </a:r>
            <a:r>
              <a:rPr lang="zh-CN" altLang="en-US" sz="2400" b="1" dirty="0">
                <a:solidFill>
                  <a:srgbClr val="3003ED"/>
                </a:solidFill>
              </a:rPr>
              <a:t>发展批判性思维</a:t>
            </a:r>
            <a:r>
              <a:rPr lang="zh-CN" altLang="en-US" sz="2400" dirty="0"/>
              <a:t>。组织学生讨论</a:t>
            </a:r>
            <a:r>
              <a:rPr lang="en-US" altLang="zh-CN" sz="2400" dirty="0"/>
              <a:t>Are their gifts meaningful? Why or why not? What did the writer think of the Magi? What did the writer think of Jim and Della</a:t>
            </a:r>
            <a:r>
              <a:rPr lang="zh-CN" altLang="en-US" sz="2400" dirty="0"/>
              <a:t>？学生从各个角度谈了对礼物的看法，他们讨论到</a:t>
            </a:r>
            <a:r>
              <a:rPr lang="zh-CN" altLang="zh-CN" sz="2400" dirty="0"/>
              <a:t>他们的礼物</a:t>
            </a:r>
            <a:r>
              <a:rPr lang="zh-CN" altLang="en-US" sz="2400" dirty="0"/>
              <a:t>虽然</a:t>
            </a:r>
            <a:r>
              <a:rPr lang="zh-CN" altLang="zh-CN" sz="2400" dirty="0"/>
              <a:t>失去了使用价值</a:t>
            </a:r>
            <a:r>
              <a:rPr lang="zh-CN" altLang="en-US" sz="2400" dirty="0"/>
              <a:t>，但是</a:t>
            </a:r>
            <a:r>
              <a:rPr lang="zh-CN" altLang="zh-CN" sz="2400" dirty="0"/>
              <a:t>他们用最真诚的方式表达了对对方的爱。</a:t>
            </a:r>
            <a:r>
              <a:rPr lang="zh-CN" altLang="en-US" sz="2400" dirty="0"/>
              <a:t>      </a:t>
            </a:r>
            <a:r>
              <a:rPr lang="zh-CN" altLang="en-US" sz="2800" b="1" dirty="0"/>
              <a:t>后来她写了一篇论文</a:t>
            </a:r>
            <a:r>
              <a:rPr lang="en-US" altLang="zh-CN" sz="2800" b="1" dirty="0"/>
              <a:t>《</a:t>
            </a:r>
            <a:r>
              <a:rPr lang="zh-CN" altLang="zh-CN" sz="2800" b="1" dirty="0"/>
              <a:t>英语文学阅读在初中英语教学中的探索性实践</a:t>
            </a:r>
            <a:r>
              <a:rPr lang="en-US" altLang="zh-CN" sz="2800" b="1" dirty="0"/>
              <a:t>》</a:t>
            </a:r>
            <a:r>
              <a:rPr lang="zh-CN" altLang="en-US" sz="2800" b="1" dirty="0"/>
              <a:t>发表。</a:t>
            </a:r>
            <a:endParaRPr lang="zh-CN" altLang="zh-CN" sz="2800" dirty="0"/>
          </a:p>
          <a:p>
            <a:pPr algn="just"/>
            <a:endParaRPr lang="zh-CN" altLang="en-US" sz="2800" dirty="0"/>
          </a:p>
        </p:txBody>
      </p:sp>
    </p:spTree>
    <p:extLst>
      <p:ext uri="{BB962C8B-B14F-4D97-AF65-F5344CB8AC3E}">
        <p14:creationId xmlns:p14="http://schemas.microsoft.com/office/powerpoint/2010/main" val="120298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68735" y="375965"/>
            <a:ext cx="11572875" cy="1205442"/>
          </a:xfrm>
          <a:prstGeom prst="rect">
            <a:avLst/>
          </a:prstGeom>
        </p:spPr>
        <p:txBody>
          <a:bodyPr lIns="114803" tIns="57401" rIns="114803" bIns="57401"/>
          <a:lstStyle/>
          <a:p>
            <a:r>
              <a:rPr lang="zh-CN" altLang="en-US" dirty="0"/>
              <a:t>Discussion</a:t>
            </a:r>
          </a:p>
        </p:txBody>
      </p:sp>
      <p:sp>
        <p:nvSpPr>
          <p:cNvPr id="51203" name="Rectangle 3"/>
          <p:cNvSpPr>
            <a:spLocks noGrp="1" noChangeArrowheads="1"/>
          </p:cNvSpPr>
          <p:nvPr>
            <p:ph type="body" idx="4294967295"/>
          </p:nvPr>
        </p:nvSpPr>
        <p:spPr>
          <a:xfrm>
            <a:off x="657597" y="1368407"/>
            <a:ext cx="11543853" cy="720079"/>
          </a:xfrm>
          <a:prstGeom prst="rect">
            <a:avLst/>
          </a:prstGeom>
          <a:ln w="38100" cap="flat">
            <a:solidFill>
              <a:srgbClr val="FF0000"/>
            </a:solidFill>
          </a:ln>
        </p:spPr>
        <p:txBody>
          <a:bodyPr lIns="113208" tIns="58996" rIns="113208" bIns="58996"/>
          <a:lstStyle/>
          <a:p>
            <a:pPr algn="ctr">
              <a:buNone/>
            </a:pPr>
            <a:r>
              <a:rPr lang="en-US" altLang="zh-CN" sz="4500" b="1" dirty="0">
                <a:solidFill>
                  <a:srgbClr val="3003ED"/>
                </a:solidFill>
                <a:latin typeface="Times New Roman" pitchFamily="18" charset="0"/>
                <a:ea typeface="宋体" panose="02010600030101010101" pitchFamily="2" charset="-122"/>
              </a:rPr>
              <a:t>Are their gifts meaningful? Why or why not?</a:t>
            </a:r>
            <a:endParaRPr lang="zh-CN" altLang="en-US" sz="4500" b="1" dirty="0">
              <a:solidFill>
                <a:srgbClr val="3003ED"/>
              </a:solidFill>
              <a:latin typeface="Times New Roman" pitchFamily="18" charset="0"/>
              <a:ea typeface="宋体" panose="02010600030101010101" pitchFamily="2" charset="-122"/>
            </a:endParaRPr>
          </a:p>
        </p:txBody>
      </p:sp>
      <p:sp>
        <p:nvSpPr>
          <p:cNvPr id="51204" name="矩形 1205"/>
          <p:cNvSpPr>
            <a:spLocks noChangeArrowheads="1"/>
          </p:cNvSpPr>
          <p:nvPr/>
        </p:nvSpPr>
        <p:spPr bwMode="auto">
          <a:xfrm>
            <a:off x="647281" y="2409067"/>
            <a:ext cx="11543853" cy="2889133"/>
          </a:xfrm>
          <a:prstGeom prst="rect">
            <a:avLst/>
          </a:prstGeom>
          <a:noFill/>
          <a:ln w="38100" cmpd="sng">
            <a:solidFill>
              <a:srgbClr val="FF0000"/>
            </a:solidFill>
            <a:miter lim="800000"/>
            <a:headEnd/>
            <a:tailEnd/>
          </a:ln>
        </p:spPr>
        <p:txBody>
          <a:bodyPr wrap="square" lIns="113208" tIns="58996" rIns="113208" bIns="58996">
            <a:spAutoFit/>
          </a:bodyPr>
          <a:lstStyle/>
          <a:p>
            <a:pPr lvl="0" algn="just"/>
            <a:r>
              <a:rPr lang="en-US" altLang="zh-CN" sz="4500" b="1" dirty="0">
                <a:solidFill>
                  <a:srgbClr val="3003ED"/>
                </a:solidFill>
                <a:latin typeface="Times New Roman" pitchFamily="18" charset="0"/>
              </a:rPr>
              <a:t>  1. Who are the Magi? 2. What did the Magi do? 3. What did the writer think of the Magi? 4. What did the writer think of Jim’s and Della’s presents?</a:t>
            </a:r>
            <a:endParaRPr lang="zh-CN" altLang="en-US" sz="4500" b="1" dirty="0">
              <a:solidFill>
                <a:srgbClr val="3003ED"/>
              </a:solidFill>
              <a:latin typeface="Times New Roman" pitchFamily="18" charset="0"/>
            </a:endParaRPr>
          </a:p>
        </p:txBody>
      </p:sp>
      <p:sp>
        <p:nvSpPr>
          <p:cNvPr id="51205" name="矩形 1205"/>
          <p:cNvSpPr>
            <a:spLocks noChangeArrowheads="1"/>
          </p:cNvSpPr>
          <p:nvPr/>
        </p:nvSpPr>
        <p:spPr bwMode="auto">
          <a:xfrm>
            <a:off x="642364" y="5591505"/>
            <a:ext cx="11543853" cy="1504139"/>
          </a:xfrm>
          <a:prstGeom prst="rect">
            <a:avLst/>
          </a:prstGeom>
          <a:noFill/>
          <a:ln w="38100" cmpd="sng">
            <a:solidFill>
              <a:srgbClr val="FF0000"/>
            </a:solidFill>
            <a:miter lim="800000"/>
            <a:headEnd/>
            <a:tailEnd/>
          </a:ln>
        </p:spPr>
        <p:txBody>
          <a:bodyPr lIns="113208" tIns="58996" rIns="113208" bIns="58996">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CN" altLang="en-US" sz="4500" b="1" i="0" u="none" strike="noStrike" kern="1200" cap="none" spc="0" normalizeH="0" baseline="0" noProof="0" dirty="0">
                <a:ln>
                  <a:noFill/>
                </a:ln>
                <a:solidFill>
                  <a:srgbClr val="3003ED"/>
                </a:solidFill>
                <a:effectLst/>
                <a:uLnTx/>
                <a:uFillTx/>
                <a:latin typeface="Times New Roman" pitchFamily="18" charset="0"/>
                <a:ea typeface="宋体" panose="02010600030101010101" pitchFamily="2" charset="-122"/>
                <a:cs typeface="+mn-cs"/>
              </a:rPr>
              <a:t>  What does the writer hope to express with the story?</a:t>
            </a:r>
          </a:p>
        </p:txBody>
      </p:sp>
    </p:spTree>
    <p:extLst>
      <p:ext uri="{BB962C8B-B14F-4D97-AF65-F5344CB8AC3E}">
        <p14:creationId xmlns:p14="http://schemas.microsoft.com/office/powerpoint/2010/main" val="3712416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bg/>
                                          </p:spTgt>
                                        </p:tgtEl>
                                        <p:attrNameLst>
                                          <p:attrName>style.visibility</p:attrName>
                                        </p:attrNameLst>
                                      </p:cBhvr>
                                      <p:to>
                                        <p:strVal val="visible"/>
                                      </p:to>
                                    </p:set>
                                    <p:animEffect transition="in" filter="blinds(horizontal)">
                                      <p:cBhvr>
                                        <p:cTn id="7" dur="500"/>
                                        <p:tgtEl>
                                          <p:spTgt spid="5120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blinds(horizontal)">
                                      <p:cBhvr>
                                        <p:cTn id="17" dur="500"/>
                                        <p:tgtEl>
                                          <p:spTgt spid="512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05"/>
                                        </p:tgtEl>
                                        <p:attrNameLst>
                                          <p:attrName>style.visibility</p:attrName>
                                        </p:attrNameLst>
                                      </p:cBhvr>
                                      <p:to>
                                        <p:strVal val="visible"/>
                                      </p:to>
                                    </p:set>
                                    <p:animEffect transition="in" filter="blinds(horizontal)">
                                      <p:cBhvr>
                                        <p:cTn id="2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nimBg="1" autoUpdateAnimBg="0"/>
      <p:bldP spid="51204" grpId="0" bldLvl="0" animBg="1" autoUpdateAnimBg="0"/>
      <p:bldP spid="51205"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68735" y="375965"/>
            <a:ext cx="11572875" cy="1205442"/>
          </a:xfrm>
          <a:prstGeom prst="rect">
            <a:avLst/>
          </a:prstGeom>
        </p:spPr>
        <p:txBody>
          <a:bodyPr lIns="114803" tIns="57401" rIns="114803" bIns="57401"/>
          <a:lstStyle/>
          <a:p>
            <a:r>
              <a:rPr lang="zh-CN" altLang="en-US" dirty="0"/>
              <a:t>课后作业</a:t>
            </a:r>
          </a:p>
        </p:txBody>
      </p:sp>
      <p:sp>
        <p:nvSpPr>
          <p:cNvPr id="51203" name="Rectangle 3"/>
          <p:cNvSpPr>
            <a:spLocks noGrp="1" noChangeArrowheads="1"/>
          </p:cNvSpPr>
          <p:nvPr>
            <p:ph type="body" idx="4294967295"/>
          </p:nvPr>
        </p:nvSpPr>
        <p:spPr>
          <a:xfrm>
            <a:off x="600919" y="1194710"/>
            <a:ext cx="11543853" cy="837439"/>
          </a:xfrm>
          <a:prstGeom prst="rect">
            <a:avLst/>
          </a:prstGeom>
          <a:ln w="38100" cap="flat">
            <a:solidFill>
              <a:srgbClr val="FF0000"/>
            </a:solidFill>
          </a:ln>
        </p:spPr>
        <p:txBody>
          <a:bodyPr lIns="113208" tIns="58996" rIns="113208" bIns="58996"/>
          <a:lstStyle/>
          <a:p>
            <a:pPr algn="just">
              <a:buNone/>
            </a:pPr>
            <a:r>
              <a:rPr lang="en-US" altLang="zh-CN" sz="3600" dirty="0">
                <a:solidFill>
                  <a:srgbClr val="3003ED"/>
                </a:solidFill>
                <a:latin typeface="Comic Sans MS" panose="030F0702030302020204" pitchFamily="66" charset="0"/>
              </a:rPr>
              <a:t>1. Read the story again and again, you can get more. </a:t>
            </a:r>
            <a:r>
              <a:rPr lang="en-US" altLang="zh-CN" sz="3600" b="1" dirty="0">
                <a:solidFill>
                  <a:srgbClr val="3003ED"/>
                </a:solidFill>
                <a:latin typeface="Comic Sans MS" panose="030F0702030302020204" pitchFamily="66" charset="0"/>
                <a:ea typeface="宋体" panose="02010600030101010101" pitchFamily="2" charset="-122"/>
              </a:rPr>
              <a:t> </a:t>
            </a:r>
            <a:endParaRPr lang="zh-CN" altLang="en-US" sz="3600" b="1" dirty="0">
              <a:solidFill>
                <a:srgbClr val="3003ED"/>
              </a:solidFill>
              <a:latin typeface="Comic Sans MS" panose="030F0702030302020204" pitchFamily="66" charset="0"/>
              <a:ea typeface="宋体" panose="02010600030101010101" pitchFamily="2" charset="-122"/>
            </a:endParaRPr>
          </a:p>
        </p:txBody>
      </p:sp>
      <p:sp>
        <p:nvSpPr>
          <p:cNvPr id="51204" name="矩形 1205"/>
          <p:cNvSpPr>
            <a:spLocks noChangeArrowheads="1"/>
          </p:cNvSpPr>
          <p:nvPr/>
        </p:nvSpPr>
        <p:spPr bwMode="auto">
          <a:xfrm>
            <a:off x="600919" y="2461193"/>
            <a:ext cx="11543853" cy="1227140"/>
          </a:xfrm>
          <a:prstGeom prst="rect">
            <a:avLst/>
          </a:prstGeom>
          <a:noFill/>
          <a:ln w="38100" cmpd="sng">
            <a:solidFill>
              <a:srgbClr val="FF0000"/>
            </a:solidFill>
            <a:miter lim="800000"/>
            <a:headEnd/>
            <a:tailEnd/>
          </a:ln>
        </p:spPr>
        <p:txBody>
          <a:bodyPr wrap="square" lIns="113208" tIns="58996" rIns="113208" bIns="58996">
            <a:spAutoFit/>
          </a:bodyPr>
          <a:lstStyle/>
          <a:p>
            <a:pPr lvl="0" algn="just"/>
            <a:r>
              <a:rPr lang="en-US" altLang="zh-CN" sz="3600" dirty="0">
                <a:solidFill>
                  <a:srgbClr val="3003ED"/>
                </a:solidFill>
                <a:latin typeface="Comic Sans MS" panose="030F0702030302020204" pitchFamily="66" charset="0"/>
                <a:ea typeface="+mn-ea"/>
              </a:rPr>
              <a:t>2. The writer wrote the story in Della's shoes. Try to write a story in Jim's shoes. </a:t>
            </a:r>
            <a:endParaRPr lang="zh-CN" altLang="en-US" sz="3600" dirty="0">
              <a:solidFill>
                <a:srgbClr val="3003ED"/>
              </a:solidFill>
              <a:latin typeface="Comic Sans MS" panose="030F0702030302020204" pitchFamily="66" charset="0"/>
              <a:ea typeface="+mn-ea"/>
            </a:endParaRPr>
          </a:p>
        </p:txBody>
      </p:sp>
      <p:sp>
        <p:nvSpPr>
          <p:cNvPr id="51205" name="矩形 1205"/>
          <p:cNvSpPr>
            <a:spLocks noChangeArrowheads="1"/>
          </p:cNvSpPr>
          <p:nvPr/>
        </p:nvSpPr>
        <p:spPr bwMode="auto">
          <a:xfrm>
            <a:off x="600920" y="4211451"/>
            <a:ext cx="11543853" cy="1781138"/>
          </a:xfrm>
          <a:prstGeom prst="rect">
            <a:avLst/>
          </a:prstGeom>
          <a:noFill/>
          <a:ln w="38100" cmpd="sng">
            <a:solidFill>
              <a:srgbClr val="FF0000"/>
            </a:solidFill>
            <a:miter lim="800000"/>
            <a:headEnd/>
            <a:tailEnd/>
          </a:ln>
        </p:spPr>
        <p:txBody>
          <a:bodyPr lIns="113208" tIns="58996" rIns="113208" bIns="58996">
            <a:spAutoFit/>
          </a:bodyPr>
          <a:lstStyle/>
          <a:p>
            <a:pPr lvl="0" algn="just"/>
            <a:r>
              <a:rPr lang="en-US" altLang="zh-CN" sz="3600" dirty="0">
                <a:solidFill>
                  <a:srgbClr val="3003ED"/>
                </a:solidFill>
                <a:latin typeface="Comic Sans MS" panose="030F0702030302020204" pitchFamily="66" charset="0"/>
                <a:ea typeface="+mn-ea"/>
              </a:rPr>
              <a:t>3. Here are two more recommended books by O. Henry for you to read, one is "The Cop and the Anthem", the other is "The Last Leaf".</a:t>
            </a:r>
            <a:endParaRPr lang="zh-CN" altLang="en-US" sz="3600" dirty="0">
              <a:solidFill>
                <a:srgbClr val="3003ED"/>
              </a:solidFill>
              <a:latin typeface="Comic Sans MS" panose="030F0702030302020204" pitchFamily="66" charset="0"/>
              <a:ea typeface="+mn-ea"/>
            </a:endParaRPr>
          </a:p>
        </p:txBody>
      </p:sp>
    </p:spTree>
    <p:extLst>
      <p:ext uri="{BB962C8B-B14F-4D97-AF65-F5344CB8AC3E}">
        <p14:creationId xmlns:p14="http://schemas.microsoft.com/office/powerpoint/2010/main" val="1864338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bg/>
                                          </p:spTgt>
                                        </p:tgtEl>
                                        <p:attrNameLst>
                                          <p:attrName>style.visibility</p:attrName>
                                        </p:attrNameLst>
                                      </p:cBhvr>
                                      <p:to>
                                        <p:strVal val="visible"/>
                                      </p:to>
                                    </p:set>
                                    <p:animEffect transition="in" filter="blinds(horizontal)">
                                      <p:cBhvr>
                                        <p:cTn id="7" dur="500"/>
                                        <p:tgtEl>
                                          <p:spTgt spid="5120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blinds(horizontal)">
                                      <p:cBhvr>
                                        <p:cTn id="17" dur="500"/>
                                        <p:tgtEl>
                                          <p:spTgt spid="512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05"/>
                                        </p:tgtEl>
                                        <p:attrNameLst>
                                          <p:attrName>style.visibility</p:attrName>
                                        </p:attrNameLst>
                                      </p:cBhvr>
                                      <p:to>
                                        <p:strVal val="visible"/>
                                      </p:to>
                                    </p:set>
                                    <p:animEffect transition="in" filter="blinds(horizontal)">
                                      <p:cBhvr>
                                        <p:cTn id="2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nimBg="1" autoUpdateAnimBg="0"/>
      <p:bldP spid="51204" grpId="0" bldLvl="0" animBg="1" autoUpdateAnimBg="0"/>
      <p:bldP spid="51205"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286BD1-413D-4F0F-B774-DD9C8BB6EF57}"/>
              </a:ext>
            </a:extLst>
          </p:cNvPr>
          <p:cNvSpPr>
            <a:spLocks noGrp="1"/>
          </p:cNvSpPr>
          <p:nvPr>
            <p:ph idx="1"/>
          </p:nvPr>
        </p:nvSpPr>
        <p:spPr>
          <a:xfrm>
            <a:off x="1201545" y="2568632"/>
            <a:ext cx="10608469" cy="4243155"/>
          </a:xfrm>
        </p:spPr>
        <p:txBody>
          <a:bodyPr>
            <a:normAutofit/>
          </a:bodyPr>
          <a:lstStyle/>
          <a:p>
            <a:r>
              <a:rPr lang="en-US" altLang="zh-CN" sz="3200" dirty="0">
                <a:latin typeface="+mn-ea"/>
              </a:rPr>
              <a:t>    </a:t>
            </a:r>
            <a:endParaRPr lang="zh-CN" altLang="en-US" sz="3200" dirty="0">
              <a:latin typeface="+mn-ea"/>
            </a:endParaRPr>
          </a:p>
        </p:txBody>
      </p:sp>
      <p:sp>
        <p:nvSpPr>
          <p:cNvPr id="11" name="AutoShape 6">
            <a:extLst>
              <a:ext uri="{FF2B5EF4-FFF2-40B4-BE49-F238E27FC236}">
                <a16:creationId xmlns:a16="http://schemas.microsoft.com/office/drawing/2014/main" id="{A073B17F-3650-463E-B280-075FFB06ED8F}"/>
              </a:ext>
            </a:extLst>
          </p:cNvPr>
          <p:cNvSpPr>
            <a:spLocks noChangeArrowheads="1"/>
          </p:cNvSpPr>
          <p:nvPr/>
        </p:nvSpPr>
        <p:spPr bwMode="ltGray">
          <a:xfrm>
            <a:off x="1157287" y="893204"/>
            <a:ext cx="4256596" cy="673434"/>
          </a:xfrm>
          <a:prstGeom prst="roundRect">
            <a:avLst>
              <a:gd name="adj"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algn="ctr">
              <a:defRPr/>
            </a:pPr>
            <a:r>
              <a:rPr lang="zh-CN" altLang="en-US" sz="3600" b="1" dirty="0">
                <a:solidFill>
                  <a:srgbClr val="FFFFFF"/>
                </a:solidFill>
              </a:rPr>
              <a:t>通行阅读教学模式</a:t>
            </a:r>
          </a:p>
        </p:txBody>
      </p:sp>
      <p:sp>
        <p:nvSpPr>
          <p:cNvPr id="13" name="Text Box 17">
            <a:extLst>
              <a:ext uri="{FF2B5EF4-FFF2-40B4-BE49-F238E27FC236}">
                <a16:creationId xmlns:a16="http://schemas.microsoft.com/office/drawing/2014/main" id="{76B4D996-8095-451E-B35B-1A1D0421D68D}"/>
              </a:ext>
            </a:extLst>
          </p:cNvPr>
          <p:cNvSpPr txBox="1">
            <a:spLocks noChangeArrowheads="1"/>
          </p:cNvSpPr>
          <p:nvPr/>
        </p:nvSpPr>
        <p:spPr bwMode="auto">
          <a:xfrm>
            <a:off x="1067804" y="2135619"/>
            <a:ext cx="5083743" cy="312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ts val="4500"/>
              </a:lnSpc>
              <a:buNone/>
            </a:pPr>
            <a:r>
              <a:rPr lang="zh-CN" altLang="en-US" sz="2400" b="1" dirty="0">
                <a:solidFill>
                  <a:srgbClr val="FF0000"/>
                </a:solidFill>
                <a:ea typeface="楷体_GB2312" pitchFamily="49" charset="-122"/>
              </a:rPr>
              <a:t>字面理解为主、知识点为主、思维品质不是很受重视</a:t>
            </a:r>
            <a:endParaRPr lang="en-US" altLang="zh-CN" sz="2400" b="1" dirty="0">
              <a:solidFill>
                <a:srgbClr val="FF0000"/>
              </a:solidFill>
              <a:ea typeface="楷体_GB2312" pitchFamily="49" charset="-122"/>
            </a:endParaRPr>
          </a:p>
          <a:p>
            <a:pPr algn="just">
              <a:lnSpc>
                <a:spcPts val="4500"/>
              </a:lnSpc>
              <a:buNone/>
            </a:pPr>
            <a:r>
              <a:rPr lang="zh-CN" altLang="en-US" sz="2400" b="1" dirty="0">
                <a:solidFill>
                  <a:srgbClr val="FF0000"/>
                </a:solidFill>
                <a:ea typeface="楷体_GB2312" pitchFamily="49" charset="-122"/>
              </a:rPr>
              <a:t>导入</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略读</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寻读</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细读</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读后任务（语言点）</a:t>
            </a:r>
            <a:endParaRPr lang="en-US" altLang="zh-CN" sz="2400" b="1" dirty="0">
              <a:solidFill>
                <a:srgbClr val="FF0000"/>
              </a:solidFill>
              <a:ea typeface="楷体_GB2312" pitchFamily="49" charset="-122"/>
            </a:endParaRPr>
          </a:p>
          <a:p>
            <a:pPr algn="just" eaLnBrk="1" hangingPunct="1">
              <a:lnSpc>
                <a:spcPts val="4500"/>
              </a:lnSpc>
              <a:buFontTx/>
              <a:buNone/>
            </a:pPr>
            <a:endParaRPr lang="en-US" altLang="zh-CN" sz="2400" b="1" dirty="0">
              <a:solidFill>
                <a:srgbClr val="FF0000"/>
              </a:solidFill>
              <a:ea typeface="楷体_GB2312" pitchFamily="49" charset="-122"/>
            </a:endParaRPr>
          </a:p>
        </p:txBody>
      </p:sp>
      <p:sp>
        <p:nvSpPr>
          <p:cNvPr id="14" name="Text Box 18">
            <a:extLst>
              <a:ext uri="{FF2B5EF4-FFF2-40B4-BE49-F238E27FC236}">
                <a16:creationId xmlns:a16="http://schemas.microsoft.com/office/drawing/2014/main" id="{133B7DBB-94CB-4C0B-BC6B-0576C286C6CD}"/>
              </a:ext>
            </a:extLst>
          </p:cNvPr>
          <p:cNvSpPr txBox="1">
            <a:spLocks noChangeArrowheads="1"/>
          </p:cNvSpPr>
          <p:nvPr/>
        </p:nvSpPr>
        <p:spPr bwMode="auto">
          <a:xfrm>
            <a:off x="6502169" y="1762225"/>
            <a:ext cx="5868775" cy="355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ts val="4500"/>
              </a:lnSpc>
              <a:buFontTx/>
              <a:buNone/>
            </a:pPr>
            <a:r>
              <a:rPr lang="zh-CN" altLang="en-US" sz="2400" b="1" dirty="0">
                <a:solidFill>
                  <a:srgbClr val="FF0000"/>
                </a:solidFill>
                <a:ea typeface="楷体_GB2312" pitchFamily="49" charset="-122"/>
              </a:rPr>
              <a:t>      促进学生的语言能力、思维品质和学习能力而读，不仅以获取语言知识和发展技能为主</a:t>
            </a:r>
            <a:endParaRPr lang="en-US" altLang="zh-CN" sz="2400" b="1" dirty="0">
              <a:solidFill>
                <a:srgbClr val="FF0000"/>
              </a:solidFill>
              <a:ea typeface="楷体_GB2312" pitchFamily="49" charset="-122"/>
            </a:endParaRPr>
          </a:p>
          <a:p>
            <a:pPr eaLnBrk="1" hangingPunct="1">
              <a:lnSpc>
                <a:spcPts val="4500"/>
              </a:lnSpc>
              <a:buFontTx/>
              <a:buNone/>
            </a:pPr>
            <a:r>
              <a:rPr lang="zh-CN" altLang="en-US" sz="2400" b="1" dirty="0">
                <a:solidFill>
                  <a:srgbClr val="FF0000"/>
                </a:solidFill>
                <a:ea typeface="楷体_GB2312" pitchFamily="49" charset="-122"/>
              </a:rPr>
              <a:t>      强化对文本的解读和分析，体会人物情感，找寻主题意义，激发学生的情感共鸣。</a:t>
            </a:r>
            <a:endParaRPr lang="en-US" altLang="zh-CN" sz="2400" b="1" dirty="0">
              <a:solidFill>
                <a:srgbClr val="FF0000"/>
              </a:solidFill>
              <a:ea typeface="楷体_GB2312" pitchFamily="49" charset="-122"/>
            </a:endParaRPr>
          </a:p>
        </p:txBody>
      </p:sp>
      <p:sp>
        <p:nvSpPr>
          <p:cNvPr id="8" name="AutoShape 6">
            <a:extLst>
              <a:ext uri="{FF2B5EF4-FFF2-40B4-BE49-F238E27FC236}">
                <a16:creationId xmlns:a16="http://schemas.microsoft.com/office/drawing/2014/main" id="{B81C2CAF-CCCD-4C34-AFFA-5A45C768F253}"/>
              </a:ext>
            </a:extLst>
          </p:cNvPr>
          <p:cNvSpPr>
            <a:spLocks noChangeArrowheads="1"/>
          </p:cNvSpPr>
          <p:nvPr/>
        </p:nvSpPr>
        <p:spPr bwMode="ltGray">
          <a:xfrm>
            <a:off x="7149455" y="824615"/>
            <a:ext cx="4256596" cy="673434"/>
          </a:xfrm>
          <a:prstGeom prst="roundRect">
            <a:avLst>
              <a:gd name="adj"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algn="ctr">
              <a:defRPr/>
            </a:pPr>
            <a:r>
              <a:rPr lang="zh-CN" altLang="en-US" sz="3600" b="1" dirty="0">
                <a:solidFill>
                  <a:srgbClr val="FFFFFF"/>
                </a:solidFill>
              </a:rPr>
              <a:t>教学模式的突破</a:t>
            </a:r>
          </a:p>
        </p:txBody>
      </p:sp>
      <p:sp>
        <p:nvSpPr>
          <p:cNvPr id="5" name="标题 4">
            <a:extLst>
              <a:ext uri="{FF2B5EF4-FFF2-40B4-BE49-F238E27FC236}">
                <a16:creationId xmlns:a16="http://schemas.microsoft.com/office/drawing/2014/main" id="{66943849-4E93-4272-83C6-8B807E40F518}"/>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81094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A204B4-1B56-44E9-904C-B3DF2A3DAA31}"/>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CED09D51-BC3A-4FEA-B2CD-A09B15304742}"/>
              </a:ext>
            </a:extLst>
          </p:cNvPr>
          <p:cNvSpPr>
            <a:spLocks noGrp="1"/>
          </p:cNvSpPr>
          <p:nvPr>
            <p:ph type="subTitle" idx="1"/>
          </p:nvPr>
        </p:nvSpPr>
        <p:spPr/>
        <p:txBody>
          <a:bodyPr/>
          <a:lstStyle/>
          <a:p>
            <a:endParaRPr lang="zh-CN" altLang="en-US"/>
          </a:p>
        </p:txBody>
      </p:sp>
      <p:pic>
        <p:nvPicPr>
          <p:cNvPr id="5" name="图片 4">
            <a:extLst>
              <a:ext uri="{FF2B5EF4-FFF2-40B4-BE49-F238E27FC236}">
                <a16:creationId xmlns:a16="http://schemas.microsoft.com/office/drawing/2014/main" id="{48D9E1E8-31E4-4321-A506-54DAD6BEE712}"/>
              </a:ext>
            </a:extLst>
          </p:cNvPr>
          <p:cNvPicPr>
            <a:picLocks noChangeAspect="1"/>
          </p:cNvPicPr>
          <p:nvPr/>
        </p:nvPicPr>
        <p:blipFill>
          <a:blip r:embed="rId2"/>
          <a:stretch>
            <a:fillRect/>
          </a:stretch>
        </p:blipFill>
        <p:spPr>
          <a:xfrm>
            <a:off x="1172791" y="703540"/>
            <a:ext cx="4371229" cy="45854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图片 5">
            <a:extLst>
              <a:ext uri="{FF2B5EF4-FFF2-40B4-BE49-F238E27FC236}">
                <a16:creationId xmlns:a16="http://schemas.microsoft.com/office/drawing/2014/main" id="{CB5FE1C1-D48D-4D4C-B910-60F5A2F4736C}"/>
              </a:ext>
            </a:extLst>
          </p:cNvPr>
          <p:cNvPicPr>
            <a:picLocks noChangeAspect="1"/>
          </p:cNvPicPr>
          <p:nvPr/>
        </p:nvPicPr>
        <p:blipFill>
          <a:blip r:embed="rId3"/>
          <a:stretch>
            <a:fillRect/>
          </a:stretch>
        </p:blipFill>
        <p:spPr>
          <a:xfrm>
            <a:off x="7727622" y="603754"/>
            <a:ext cx="3564135" cy="4785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矩形 6">
            <a:extLst>
              <a:ext uri="{FF2B5EF4-FFF2-40B4-BE49-F238E27FC236}">
                <a16:creationId xmlns:a16="http://schemas.microsoft.com/office/drawing/2014/main" id="{DA878C6B-3AE6-40F9-99E6-4A7CC162D17F}"/>
              </a:ext>
            </a:extLst>
          </p:cNvPr>
          <p:cNvSpPr/>
          <p:nvPr/>
        </p:nvSpPr>
        <p:spPr>
          <a:xfrm>
            <a:off x="521592" y="4984275"/>
            <a:ext cx="5673626" cy="1569660"/>
          </a:xfrm>
          <a:prstGeom prst="rect">
            <a:avLst/>
          </a:prstGeom>
          <a:solidFill>
            <a:srgbClr val="3003ED"/>
          </a:solidFill>
        </p:spPr>
        <p:txBody>
          <a:bodyPr wrap="square">
            <a:spAutoFit/>
          </a:bodyPr>
          <a:lstStyle/>
          <a:p>
            <a:r>
              <a:rPr lang="en-US" altLang="zh-CN" sz="3200" b="1" dirty="0">
                <a:solidFill>
                  <a:srgbClr val="FFFF00"/>
                </a:solidFill>
              </a:rPr>
              <a:t>2017</a:t>
            </a:r>
            <a:r>
              <a:rPr lang="zh-CN" altLang="en-US" sz="3200" b="1" dirty="0">
                <a:solidFill>
                  <a:srgbClr val="FFFF00"/>
                </a:solidFill>
              </a:rPr>
              <a:t>年</a:t>
            </a:r>
            <a:r>
              <a:rPr lang="en-US" altLang="zh-CN" sz="3200" b="1" dirty="0">
                <a:solidFill>
                  <a:srgbClr val="FFFF00"/>
                </a:solidFill>
              </a:rPr>
              <a:t>11</a:t>
            </a:r>
            <a:r>
              <a:rPr lang="zh-CN" altLang="en-US" sz="3200" b="1" dirty="0">
                <a:solidFill>
                  <a:srgbClr val="FFFF00"/>
                </a:solidFill>
              </a:rPr>
              <a:t>月</a:t>
            </a:r>
            <a:r>
              <a:rPr lang="en-US" altLang="zh-CN" sz="3200" b="1" dirty="0">
                <a:solidFill>
                  <a:srgbClr val="FFFF00"/>
                </a:solidFill>
              </a:rPr>
              <a:t>3</a:t>
            </a:r>
            <a:r>
              <a:rPr lang="zh-CN" altLang="en-US" sz="3200" b="1" dirty="0">
                <a:solidFill>
                  <a:srgbClr val="FFFF00"/>
                </a:solidFill>
              </a:rPr>
              <a:t>日常外吴娟老师在八年级教改班开设</a:t>
            </a:r>
            <a:r>
              <a:rPr lang="en-US" altLang="zh-CN" sz="3200" b="1" dirty="0">
                <a:solidFill>
                  <a:srgbClr val="FFFF00"/>
                </a:solidFill>
              </a:rPr>
              <a:t>《</a:t>
            </a:r>
            <a:r>
              <a:rPr lang="zh-CN" altLang="en-US" sz="3200" b="1" dirty="0">
                <a:solidFill>
                  <a:srgbClr val="FFFF00"/>
                </a:solidFill>
              </a:rPr>
              <a:t>最后一片叶子</a:t>
            </a:r>
            <a:r>
              <a:rPr lang="en-US" altLang="zh-CN" sz="3200" b="1" dirty="0">
                <a:solidFill>
                  <a:srgbClr val="FFFF00"/>
                </a:solidFill>
              </a:rPr>
              <a:t>》</a:t>
            </a:r>
            <a:r>
              <a:rPr lang="zh-CN" altLang="en-US" sz="3200" b="1" dirty="0">
                <a:solidFill>
                  <a:srgbClr val="FFFF00"/>
                </a:solidFill>
              </a:rPr>
              <a:t>，全大市</a:t>
            </a:r>
            <a:r>
              <a:rPr lang="en-US" altLang="zh-CN" sz="3200" b="1" dirty="0">
                <a:solidFill>
                  <a:srgbClr val="FFFF00"/>
                </a:solidFill>
              </a:rPr>
              <a:t>300</a:t>
            </a:r>
            <a:r>
              <a:rPr lang="zh-CN" altLang="en-US" sz="3200" b="1" dirty="0">
                <a:solidFill>
                  <a:srgbClr val="FFFF00"/>
                </a:solidFill>
              </a:rPr>
              <a:t>人观摩。</a:t>
            </a:r>
            <a:endParaRPr lang="zh-CN" altLang="en-US" sz="3200" dirty="0">
              <a:solidFill>
                <a:srgbClr val="FFFF00"/>
              </a:solidFill>
            </a:endParaRPr>
          </a:p>
        </p:txBody>
      </p:sp>
      <p:sp>
        <p:nvSpPr>
          <p:cNvPr id="8" name="矩形 7">
            <a:extLst>
              <a:ext uri="{FF2B5EF4-FFF2-40B4-BE49-F238E27FC236}">
                <a16:creationId xmlns:a16="http://schemas.microsoft.com/office/drawing/2014/main" id="{991B1C09-5555-49C0-9713-0F55E503FE2E}"/>
              </a:ext>
            </a:extLst>
          </p:cNvPr>
          <p:cNvSpPr/>
          <p:nvPr/>
        </p:nvSpPr>
        <p:spPr>
          <a:xfrm>
            <a:off x="6878103" y="4738053"/>
            <a:ext cx="5673626" cy="2062103"/>
          </a:xfrm>
          <a:prstGeom prst="rect">
            <a:avLst/>
          </a:prstGeom>
          <a:solidFill>
            <a:srgbClr val="3003ED"/>
          </a:solidFill>
        </p:spPr>
        <p:txBody>
          <a:bodyPr wrap="square">
            <a:spAutoFit/>
          </a:bodyPr>
          <a:lstStyle/>
          <a:p>
            <a:r>
              <a:rPr lang="en-US" altLang="zh-CN" sz="3200" b="1" dirty="0">
                <a:solidFill>
                  <a:srgbClr val="FFFF00"/>
                </a:solidFill>
              </a:rPr>
              <a:t>2017</a:t>
            </a:r>
            <a:r>
              <a:rPr lang="zh-CN" altLang="en-US" sz="3200" b="1" dirty="0">
                <a:solidFill>
                  <a:srgbClr val="FFFF00"/>
                </a:solidFill>
              </a:rPr>
              <a:t>年</a:t>
            </a:r>
            <a:r>
              <a:rPr lang="en-US" altLang="zh-CN" sz="3200" b="1" dirty="0">
                <a:solidFill>
                  <a:srgbClr val="FFFF00"/>
                </a:solidFill>
              </a:rPr>
              <a:t>12</a:t>
            </a:r>
            <a:r>
              <a:rPr lang="zh-CN" altLang="en-US" sz="3200" b="1" dirty="0">
                <a:solidFill>
                  <a:srgbClr val="FFFF00"/>
                </a:solidFill>
              </a:rPr>
              <a:t>月</a:t>
            </a:r>
            <a:r>
              <a:rPr lang="en-US" altLang="zh-CN" sz="3200" b="1" dirty="0">
                <a:solidFill>
                  <a:srgbClr val="FFFF00"/>
                </a:solidFill>
              </a:rPr>
              <a:t>22</a:t>
            </a:r>
            <a:r>
              <a:rPr lang="zh-CN" altLang="en-US" sz="3200" b="1" dirty="0">
                <a:solidFill>
                  <a:srgbClr val="FFFF00"/>
                </a:solidFill>
              </a:rPr>
              <a:t>日新北实验周惠老师在八年级普通班开设</a:t>
            </a:r>
            <a:r>
              <a:rPr lang="en-US" altLang="zh-CN" sz="3200" b="1" dirty="0">
                <a:solidFill>
                  <a:srgbClr val="FFFF00"/>
                </a:solidFill>
              </a:rPr>
              <a:t>《</a:t>
            </a:r>
            <a:r>
              <a:rPr lang="zh-CN" altLang="en-US" sz="3200" b="1" dirty="0">
                <a:solidFill>
                  <a:srgbClr val="FFFF00"/>
                </a:solidFill>
              </a:rPr>
              <a:t>爱的牺牲</a:t>
            </a:r>
            <a:r>
              <a:rPr lang="en-US" altLang="zh-CN" sz="3200" b="1" dirty="0">
                <a:solidFill>
                  <a:srgbClr val="FFFF00"/>
                </a:solidFill>
              </a:rPr>
              <a:t>》</a:t>
            </a:r>
            <a:r>
              <a:rPr lang="zh-CN" altLang="en-US" sz="3200" b="1" dirty="0">
                <a:solidFill>
                  <a:srgbClr val="FFFF00"/>
                </a:solidFill>
              </a:rPr>
              <a:t>，</a:t>
            </a:r>
            <a:r>
              <a:rPr lang="en-US" altLang="zh-CN" sz="3200" b="1" dirty="0">
                <a:solidFill>
                  <a:srgbClr val="FFFF00"/>
                </a:solidFill>
              </a:rPr>
              <a:t> </a:t>
            </a:r>
            <a:r>
              <a:rPr lang="zh-CN" altLang="en-US" sz="3200" b="1" dirty="0">
                <a:solidFill>
                  <a:srgbClr val="FFFF00"/>
                </a:solidFill>
              </a:rPr>
              <a:t>市区及新区</a:t>
            </a:r>
            <a:r>
              <a:rPr lang="en-US" altLang="zh-CN" sz="3200" b="1" dirty="0">
                <a:solidFill>
                  <a:srgbClr val="FFFF00"/>
                </a:solidFill>
              </a:rPr>
              <a:t>100</a:t>
            </a:r>
            <a:r>
              <a:rPr lang="zh-CN" altLang="en-US" sz="3200" b="1" dirty="0">
                <a:solidFill>
                  <a:srgbClr val="FFFF00"/>
                </a:solidFill>
              </a:rPr>
              <a:t>人参加活动。</a:t>
            </a:r>
            <a:endParaRPr lang="zh-CN" altLang="en-US" sz="3200" dirty="0">
              <a:solidFill>
                <a:srgbClr val="FFFF00"/>
              </a:solidFill>
            </a:endParaRPr>
          </a:p>
        </p:txBody>
      </p:sp>
    </p:spTree>
    <p:extLst>
      <p:ext uri="{BB962C8B-B14F-4D97-AF65-F5344CB8AC3E}">
        <p14:creationId xmlns:p14="http://schemas.microsoft.com/office/powerpoint/2010/main" val="70478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BA0E3D-D34C-42BC-A49A-5D270B7D0C7C}"/>
              </a:ext>
            </a:extLst>
          </p:cNvPr>
          <p:cNvSpPr>
            <a:spLocks noGrp="1"/>
          </p:cNvSpPr>
          <p:nvPr>
            <p:ph type="title"/>
          </p:nvPr>
        </p:nvSpPr>
        <p:spPr/>
        <p:txBody>
          <a:bodyPr/>
          <a:lstStyle/>
          <a:p>
            <a:r>
              <a:rPr lang="zh-CN" altLang="en-US" dirty="0"/>
              <a:t>前言</a:t>
            </a:r>
          </a:p>
        </p:txBody>
      </p:sp>
      <p:sp>
        <p:nvSpPr>
          <p:cNvPr id="3" name="内容占位符 2">
            <a:extLst>
              <a:ext uri="{FF2B5EF4-FFF2-40B4-BE49-F238E27FC236}">
                <a16:creationId xmlns:a16="http://schemas.microsoft.com/office/drawing/2014/main" id="{59C9E280-7800-4358-8357-ABB92A351371}"/>
              </a:ext>
            </a:extLst>
          </p:cNvPr>
          <p:cNvSpPr>
            <a:spLocks noGrp="1"/>
          </p:cNvSpPr>
          <p:nvPr>
            <p:ph idx="1"/>
          </p:nvPr>
        </p:nvSpPr>
        <p:spPr/>
        <p:txBody>
          <a:bodyPr/>
          <a:lstStyle/>
          <a:p>
            <a:r>
              <a:rPr lang="en-US" altLang="zh-CN" sz="3600" dirty="0"/>
              <a:t>         </a:t>
            </a:r>
            <a:r>
              <a:rPr lang="zh-CN" altLang="zh-CN" sz="3600" dirty="0"/>
              <a:t>众所周知，《高中英语课程标准》提出了英语学科核心素养的概念，它由</a:t>
            </a:r>
            <a:r>
              <a:rPr lang="zh-CN" altLang="zh-CN" sz="3600" dirty="0">
                <a:solidFill>
                  <a:srgbClr val="FF0000"/>
                </a:solidFill>
              </a:rPr>
              <a:t>学科关键能力</a:t>
            </a:r>
            <a:r>
              <a:rPr lang="zh-CN" altLang="zh-CN" sz="3600" dirty="0"/>
              <a:t>和</a:t>
            </a:r>
            <a:r>
              <a:rPr lang="zh-CN" altLang="zh-CN" sz="3600" dirty="0">
                <a:solidFill>
                  <a:srgbClr val="FF0000"/>
                </a:solidFill>
              </a:rPr>
              <a:t>学生必备品格</a:t>
            </a:r>
            <a:r>
              <a:rPr lang="zh-CN" altLang="zh-CN" sz="3600" dirty="0"/>
              <a:t>两个方面构成。在新的学科目标要求下，</a:t>
            </a:r>
            <a:r>
              <a:rPr lang="zh-CN" altLang="zh-CN" sz="3600" dirty="0">
                <a:solidFill>
                  <a:srgbClr val="FF0000"/>
                </a:solidFill>
              </a:rPr>
              <a:t>英语阅读</a:t>
            </a:r>
            <a:r>
              <a:rPr lang="zh-CN" altLang="zh-CN" sz="3600" dirty="0"/>
              <a:t>对于提升学生的核心素养，特别是</a:t>
            </a:r>
            <a:r>
              <a:rPr lang="zh-CN" altLang="zh-CN" sz="3600" dirty="0">
                <a:solidFill>
                  <a:srgbClr val="FF0000"/>
                </a:solidFill>
              </a:rPr>
              <a:t>语言能力、文化品格、思维品质以及学习能力</a:t>
            </a:r>
            <a:r>
              <a:rPr lang="zh-CN" altLang="zh-CN" sz="3600" dirty="0"/>
              <a:t>这几个方面将会起到关键的作用。</a:t>
            </a:r>
          </a:p>
          <a:p>
            <a:endParaRPr lang="zh-CN" altLang="en-US" dirty="0"/>
          </a:p>
        </p:txBody>
      </p:sp>
    </p:spTree>
    <p:extLst>
      <p:ext uri="{BB962C8B-B14F-4D97-AF65-F5344CB8AC3E}">
        <p14:creationId xmlns:p14="http://schemas.microsoft.com/office/powerpoint/2010/main" val="138172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F70154-01EE-4F26-954F-916E8F37EC9E}"/>
              </a:ext>
            </a:extLst>
          </p:cNvPr>
          <p:cNvPicPr>
            <a:picLocks noChangeAspect="1"/>
          </p:cNvPicPr>
          <p:nvPr/>
        </p:nvPicPr>
        <p:blipFill>
          <a:blip r:embed="rId2"/>
          <a:stretch>
            <a:fillRect/>
          </a:stretch>
        </p:blipFill>
        <p:spPr>
          <a:xfrm>
            <a:off x="740744" y="2062275"/>
            <a:ext cx="2904654" cy="30469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文本框 2">
            <a:extLst>
              <a:ext uri="{FF2B5EF4-FFF2-40B4-BE49-F238E27FC236}">
                <a16:creationId xmlns:a16="http://schemas.microsoft.com/office/drawing/2014/main" id="{2B216933-0E7E-4BFC-A00D-1BB57E7379B6}"/>
              </a:ext>
            </a:extLst>
          </p:cNvPr>
          <p:cNvSpPr txBox="1"/>
          <p:nvPr/>
        </p:nvSpPr>
        <p:spPr>
          <a:xfrm>
            <a:off x="4629175" y="231949"/>
            <a:ext cx="7920880" cy="3323987"/>
          </a:xfrm>
          <a:prstGeom prst="rect">
            <a:avLst/>
          </a:prstGeom>
          <a:noFill/>
        </p:spPr>
        <p:txBody>
          <a:bodyPr wrap="square" rtlCol="0">
            <a:spAutoFit/>
          </a:bodyPr>
          <a:lstStyle/>
          <a:p>
            <a:pPr algn="just">
              <a:lnSpc>
                <a:spcPts val="2080"/>
              </a:lnSpc>
            </a:pPr>
            <a:r>
              <a:rPr lang="zh-CN" altLang="en-US" sz="2000" b="1" dirty="0"/>
              <a:t>教学目标：</a:t>
            </a:r>
            <a:endParaRPr lang="en-US" altLang="zh-CN" sz="2000" b="1" dirty="0"/>
          </a:p>
          <a:p>
            <a:pPr algn="just">
              <a:lnSpc>
                <a:spcPts val="2080"/>
              </a:lnSpc>
            </a:pPr>
            <a:endParaRPr lang="en-US" altLang="zh-CN" sz="2000" b="1" dirty="0"/>
          </a:p>
          <a:p>
            <a:pPr algn="just">
              <a:lnSpc>
                <a:spcPts val="2080"/>
              </a:lnSpc>
            </a:pPr>
            <a:r>
              <a:rPr lang="en-US" altLang="zh-CN" sz="2000" b="1" dirty="0">
                <a:solidFill>
                  <a:srgbClr val="3003ED"/>
                </a:solidFill>
              </a:rPr>
              <a:t>1.  </a:t>
            </a:r>
            <a:r>
              <a:rPr lang="zh-CN" altLang="en-US" sz="2000" b="1" dirty="0">
                <a:solidFill>
                  <a:srgbClr val="3003ED"/>
                </a:solidFill>
              </a:rPr>
              <a:t>了解小说的人物、情节、主题。</a:t>
            </a:r>
            <a:endParaRPr lang="en-US" altLang="zh-CN" sz="2000" b="1" dirty="0">
              <a:solidFill>
                <a:srgbClr val="3003ED"/>
              </a:solidFill>
            </a:endParaRPr>
          </a:p>
          <a:p>
            <a:pPr algn="just">
              <a:lnSpc>
                <a:spcPts val="2080"/>
              </a:lnSpc>
            </a:pPr>
            <a:r>
              <a:rPr lang="en-US" altLang="zh-CN" sz="2000" b="1" dirty="0">
                <a:solidFill>
                  <a:srgbClr val="3003ED"/>
                </a:solidFill>
              </a:rPr>
              <a:t>                      </a:t>
            </a:r>
          </a:p>
          <a:p>
            <a:pPr algn="just">
              <a:lnSpc>
                <a:spcPts val="2080"/>
              </a:lnSpc>
            </a:pPr>
            <a:r>
              <a:rPr lang="en-US" altLang="zh-CN" sz="2000" b="1" dirty="0">
                <a:solidFill>
                  <a:srgbClr val="3003ED"/>
                </a:solidFill>
              </a:rPr>
              <a:t>2.  </a:t>
            </a:r>
            <a:r>
              <a:rPr lang="zh-CN" altLang="en-US" sz="2000" b="1" dirty="0">
                <a:solidFill>
                  <a:srgbClr val="3003ED"/>
                </a:solidFill>
              </a:rPr>
              <a:t>了解欧亨利小说的特点，欣赏语言之美。</a:t>
            </a:r>
            <a:endParaRPr lang="en-US" altLang="zh-CN" sz="2000" b="1" dirty="0">
              <a:solidFill>
                <a:srgbClr val="3003ED"/>
              </a:solidFill>
            </a:endParaRPr>
          </a:p>
          <a:p>
            <a:pPr algn="just">
              <a:lnSpc>
                <a:spcPts val="2080"/>
              </a:lnSpc>
            </a:pPr>
            <a:r>
              <a:rPr lang="en-US" altLang="zh-CN" sz="2000" b="1" dirty="0">
                <a:solidFill>
                  <a:srgbClr val="3003ED"/>
                </a:solidFill>
              </a:rPr>
              <a:t>                      </a:t>
            </a:r>
          </a:p>
          <a:p>
            <a:pPr marL="457200" indent="-457200" algn="just">
              <a:lnSpc>
                <a:spcPts val="2080"/>
              </a:lnSpc>
              <a:buAutoNum type="arabicPeriod" startAt="3"/>
            </a:pPr>
            <a:r>
              <a:rPr lang="zh-CN" altLang="en-US" sz="2000" b="1" dirty="0">
                <a:solidFill>
                  <a:srgbClr val="3003ED"/>
                </a:solidFill>
              </a:rPr>
              <a:t>通过给主人公写信，学生能深入理解文本内      容并提</a:t>
            </a:r>
            <a:endParaRPr lang="en-US" altLang="zh-CN" sz="2000" b="1" dirty="0">
              <a:solidFill>
                <a:srgbClr val="3003ED"/>
              </a:solidFill>
            </a:endParaRPr>
          </a:p>
          <a:p>
            <a:pPr algn="just">
              <a:lnSpc>
                <a:spcPts val="2080"/>
              </a:lnSpc>
            </a:pPr>
            <a:r>
              <a:rPr lang="zh-CN" altLang="en-US" sz="2000" b="1" dirty="0">
                <a:solidFill>
                  <a:srgbClr val="3003ED"/>
                </a:solidFill>
              </a:rPr>
              <a:t>高书面表达能力。</a:t>
            </a:r>
            <a:endParaRPr lang="en-US" altLang="zh-CN" sz="2000" b="1" dirty="0">
              <a:solidFill>
                <a:srgbClr val="3003ED"/>
              </a:solidFill>
            </a:endParaRPr>
          </a:p>
          <a:p>
            <a:pPr algn="just">
              <a:lnSpc>
                <a:spcPts val="2080"/>
              </a:lnSpc>
            </a:pPr>
            <a:r>
              <a:rPr lang="en-US" altLang="zh-CN" sz="2000" b="1" dirty="0">
                <a:solidFill>
                  <a:srgbClr val="3003ED"/>
                </a:solidFill>
              </a:rPr>
              <a:t>                     </a:t>
            </a:r>
          </a:p>
          <a:p>
            <a:pPr algn="just">
              <a:lnSpc>
                <a:spcPts val="2080"/>
              </a:lnSpc>
            </a:pPr>
            <a:r>
              <a:rPr lang="en-US" altLang="zh-CN" sz="2000" b="1" dirty="0">
                <a:solidFill>
                  <a:srgbClr val="3003ED"/>
                </a:solidFill>
              </a:rPr>
              <a:t> 4.</a:t>
            </a:r>
            <a:r>
              <a:rPr lang="zh-CN" altLang="en-US" sz="2000" b="1" dirty="0">
                <a:solidFill>
                  <a:srgbClr val="3003ED"/>
                </a:solidFill>
              </a:rPr>
              <a:t>    学生会恰当的使用阅读策略。</a:t>
            </a:r>
            <a:endParaRPr lang="en-US" altLang="zh-CN" sz="2000" b="1" dirty="0">
              <a:solidFill>
                <a:srgbClr val="3003ED"/>
              </a:solidFill>
            </a:endParaRPr>
          </a:p>
          <a:p>
            <a:pPr algn="just">
              <a:lnSpc>
                <a:spcPts val="2080"/>
              </a:lnSpc>
            </a:pPr>
            <a:r>
              <a:rPr lang="en-US" altLang="zh-CN" sz="2000" b="1" dirty="0">
                <a:solidFill>
                  <a:srgbClr val="3003ED"/>
                </a:solidFill>
              </a:rPr>
              <a:t>                 </a:t>
            </a:r>
          </a:p>
          <a:p>
            <a:pPr algn="just">
              <a:lnSpc>
                <a:spcPts val="2080"/>
              </a:lnSpc>
            </a:pPr>
            <a:r>
              <a:rPr lang="en-US" altLang="zh-CN" sz="2000" b="1" dirty="0">
                <a:solidFill>
                  <a:srgbClr val="3003ED"/>
                </a:solidFill>
              </a:rPr>
              <a:t> 5. </a:t>
            </a:r>
            <a:r>
              <a:rPr lang="zh-CN" altLang="en-US" sz="2000" b="1" dirty="0">
                <a:solidFill>
                  <a:srgbClr val="3003ED"/>
                </a:solidFill>
              </a:rPr>
              <a:t>学生领悟到文中展现的人性之美并珍视奉献和给予的价值。</a:t>
            </a:r>
          </a:p>
        </p:txBody>
      </p:sp>
      <p:sp>
        <p:nvSpPr>
          <p:cNvPr id="4" name="矩形 3">
            <a:extLst>
              <a:ext uri="{FF2B5EF4-FFF2-40B4-BE49-F238E27FC236}">
                <a16:creationId xmlns:a16="http://schemas.microsoft.com/office/drawing/2014/main" id="{C0F7DDAE-431F-4832-BFCC-ADC7226C16E8}"/>
              </a:ext>
            </a:extLst>
          </p:cNvPr>
          <p:cNvSpPr/>
          <p:nvPr/>
        </p:nvSpPr>
        <p:spPr>
          <a:xfrm>
            <a:off x="4773191" y="3926506"/>
            <a:ext cx="7200800" cy="3046988"/>
          </a:xfrm>
          <a:prstGeom prst="rect">
            <a:avLst/>
          </a:prstGeom>
        </p:spPr>
        <p:txBody>
          <a:bodyPr wrap="square">
            <a:spAutoFit/>
          </a:bodyPr>
          <a:lstStyle/>
          <a:p>
            <a:pPr algn="just"/>
            <a:r>
              <a:rPr lang="en-US" altLang="zh-CN" sz="2400" b="1" dirty="0"/>
              <a:t>Brainstorm</a:t>
            </a:r>
            <a:r>
              <a:rPr lang="zh-CN" altLang="en-US" sz="2400" b="1" dirty="0"/>
              <a:t>：给学生展示一片叶子，学生能想到什么。</a:t>
            </a:r>
            <a:endParaRPr lang="en-US" altLang="zh-CN" sz="2400" b="1" dirty="0"/>
          </a:p>
          <a:p>
            <a:pPr algn="just"/>
            <a:r>
              <a:rPr lang="en-US" altLang="zh-CN" sz="2400" b="1" dirty="0">
                <a:latin typeface="Comic Sans MS" panose="030F0702030302020204" pitchFamily="66" charset="0"/>
              </a:rPr>
              <a:t>Task 1 </a:t>
            </a:r>
            <a:r>
              <a:rPr lang="zh-CN" altLang="en-US" sz="2400" b="1" dirty="0">
                <a:solidFill>
                  <a:srgbClr val="3003ED"/>
                </a:solidFill>
                <a:latin typeface="Comic Sans MS" panose="030F0702030302020204" pitchFamily="66" charset="0"/>
              </a:rPr>
              <a:t>解读文本整体结构</a:t>
            </a:r>
            <a:endParaRPr lang="en-US" altLang="zh-CN" sz="2400" b="1" dirty="0">
              <a:solidFill>
                <a:srgbClr val="3003ED"/>
              </a:solidFill>
              <a:latin typeface="Comic Sans MS" panose="030F0702030302020204" pitchFamily="66" charset="0"/>
            </a:endParaRPr>
          </a:p>
          <a:p>
            <a:pPr algn="just"/>
            <a:r>
              <a:rPr lang="en-US" altLang="zh-CN" sz="2400" b="1" dirty="0">
                <a:latin typeface="Comic Sans MS" panose="030F0702030302020204" pitchFamily="66" charset="0"/>
              </a:rPr>
              <a:t>    </a:t>
            </a:r>
            <a:r>
              <a:rPr lang="zh-CN" altLang="en-US" sz="2400" b="1" dirty="0">
                <a:latin typeface="Comic Sans MS" panose="030F0702030302020204" pitchFamily="66" charset="0"/>
              </a:rPr>
              <a:t>用饼图</a:t>
            </a:r>
            <a:r>
              <a:rPr lang="en-US" altLang="zh-CN" sz="2400" b="1" dirty="0">
                <a:latin typeface="Comic Sans MS" panose="030F0702030302020204" pitchFamily="66" charset="0"/>
              </a:rPr>
              <a:t>when, where, who, what</a:t>
            </a:r>
            <a:r>
              <a:rPr lang="zh-CN" altLang="en-US" sz="2400" b="1" dirty="0">
                <a:latin typeface="Comic Sans MS" panose="030F0702030302020204" pitchFamily="66" charset="0"/>
              </a:rPr>
              <a:t>，引出主人公</a:t>
            </a:r>
            <a:r>
              <a:rPr lang="en-US" altLang="zh-CN" sz="2400" b="1" dirty="0" err="1">
                <a:latin typeface="Comic Sans MS" panose="030F0702030302020204" pitchFamily="66" charset="0"/>
              </a:rPr>
              <a:t>Johnsy</a:t>
            </a:r>
            <a:r>
              <a:rPr lang="zh-CN" altLang="en-US" sz="2400" b="1" dirty="0">
                <a:latin typeface="Comic Sans MS" panose="030F0702030302020204" pitchFamily="66" charset="0"/>
              </a:rPr>
              <a:t>和</a:t>
            </a:r>
            <a:r>
              <a:rPr lang="en-US" altLang="zh-CN" sz="2400" b="1" dirty="0" err="1">
                <a:latin typeface="Comic Sans MS" panose="030F0702030302020204" pitchFamily="66" charset="0"/>
              </a:rPr>
              <a:t>Buhrman</a:t>
            </a:r>
            <a:r>
              <a:rPr lang="en-US" altLang="zh-CN" sz="2400" b="1" dirty="0">
                <a:latin typeface="Comic Sans MS" panose="030F0702030302020204" pitchFamily="66" charset="0"/>
              </a:rPr>
              <a:t>,</a:t>
            </a:r>
            <a:r>
              <a:rPr lang="zh-CN" altLang="en-US" sz="2400" b="1" dirty="0">
                <a:latin typeface="Comic Sans MS" panose="030F0702030302020204" pitchFamily="66" charset="0"/>
              </a:rPr>
              <a:t>以问题链引发学生探讨</a:t>
            </a:r>
            <a:r>
              <a:rPr lang="en-US" altLang="zh-CN" sz="2400" b="1" dirty="0" err="1">
                <a:latin typeface="Comic Sans MS" panose="030F0702030302020204" pitchFamily="66" charset="0"/>
              </a:rPr>
              <a:t>Johnsy</a:t>
            </a:r>
            <a:r>
              <a:rPr lang="zh-CN" altLang="en-US" sz="2400" b="1" dirty="0">
                <a:latin typeface="Comic Sans MS" panose="030F0702030302020204" pitchFamily="66" charset="0"/>
              </a:rPr>
              <a:t>起初的状态，后来什么使得她对生命有信心？其中</a:t>
            </a:r>
            <a:r>
              <a:rPr lang="en-US" altLang="zh-CN" sz="2400" b="1" dirty="0" err="1">
                <a:latin typeface="Comic Sans MS" panose="030F0702030302020204" pitchFamily="66" charset="0"/>
              </a:rPr>
              <a:t>Buhrman</a:t>
            </a:r>
            <a:r>
              <a:rPr lang="zh-CN" altLang="en-US" sz="2400" b="1" dirty="0">
                <a:latin typeface="Comic Sans MS" panose="030F0702030302020204" pitchFamily="66" charset="0"/>
              </a:rPr>
              <a:t>做了什么。并根</a:t>
            </a:r>
            <a:r>
              <a:rPr lang="en-US" altLang="zh-CN" sz="2400" b="1" dirty="0">
                <a:latin typeface="Comic Sans MS" panose="030F0702030302020204" pitchFamily="66" charset="0"/>
              </a:rPr>
              <a:t>-</a:t>
            </a:r>
            <a:r>
              <a:rPr lang="zh-CN" altLang="en-US" sz="2400" b="1" dirty="0">
                <a:latin typeface="Comic Sans MS" panose="030F0702030302020204" pitchFamily="66" charset="0"/>
              </a:rPr>
              <a:t>据答案介绍 小说的叙事顺序</a:t>
            </a:r>
            <a:r>
              <a:rPr lang="en-US" altLang="zh-CN" sz="2400" b="1" dirty="0">
                <a:latin typeface="Comic Sans MS" panose="030F0702030302020204" pitchFamily="66" charset="0"/>
              </a:rPr>
              <a:t>time order—</a:t>
            </a:r>
          </a:p>
          <a:p>
            <a:pPr algn="just"/>
            <a:r>
              <a:rPr lang="zh-CN" altLang="en-US" sz="2400" b="1" dirty="0">
                <a:latin typeface="Comic Sans MS" panose="030F0702030302020204" pitchFamily="66" charset="0"/>
              </a:rPr>
              <a:t>基本结构：开始</a:t>
            </a:r>
            <a:r>
              <a:rPr lang="en-US" altLang="zh-CN" sz="2400" b="1" dirty="0">
                <a:latin typeface="Comic Sans MS" panose="030F0702030302020204" pitchFamily="66" charset="0"/>
              </a:rPr>
              <a:t>—</a:t>
            </a:r>
            <a:r>
              <a:rPr lang="zh-CN" altLang="en-US" sz="2400" b="1" dirty="0">
                <a:latin typeface="Comic Sans MS" panose="030F0702030302020204" pitchFamily="66" charset="0"/>
              </a:rPr>
              <a:t>发展</a:t>
            </a:r>
            <a:r>
              <a:rPr lang="en-US" altLang="zh-CN" sz="2400" b="1" dirty="0">
                <a:latin typeface="Comic Sans MS" panose="030F0702030302020204" pitchFamily="66" charset="0"/>
              </a:rPr>
              <a:t>—</a:t>
            </a:r>
            <a:r>
              <a:rPr lang="zh-CN" altLang="en-US" sz="2400" b="1" dirty="0">
                <a:latin typeface="Comic Sans MS" panose="030F0702030302020204" pitchFamily="66" charset="0"/>
              </a:rPr>
              <a:t>高潮</a:t>
            </a:r>
            <a:r>
              <a:rPr lang="en-US" altLang="zh-CN" sz="2400" b="1" dirty="0">
                <a:latin typeface="Comic Sans MS" panose="030F0702030302020204" pitchFamily="66" charset="0"/>
              </a:rPr>
              <a:t>—</a:t>
            </a:r>
            <a:r>
              <a:rPr lang="zh-CN" altLang="en-US" sz="2400" b="1" dirty="0">
                <a:latin typeface="Comic Sans MS" panose="030F0702030302020204" pitchFamily="66" charset="0"/>
              </a:rPr>
              <a:t>结束</a:t>
            </a:r>
            <a:r>
              <a:rPr lang="en-US" altLang="zh-CN" sz="2400" b="1" dirty="0">
                <a:latin typeface="Comic Sans MS" panose="030F0702030302020204" pitchFamily="66" charset="0"/>
              </a:rPr>
              <a:t> </a:t>
            </a:r>
            <a:endParaRPr lang="zh-CN" altLang="en-US" sz="2400" b="1" dirty="0"/>
          </a:p>
        </p:txBody>
      </p:sp>
    </p:spTree>
    <p:extLst>
      <p:ext uri="{BB962C8B-B14F-4D97-AF65-F5344CB8AC3E}">
        <p14:creationId xmlns:p14="http://schemas.microsoft.com/office/powerpoint/2010/main" val="36418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F70154-01EE-4F26-954F-916E8F37EC9E}"/>
              </a:ext>
            </a:extLst>
          </p:cNvPr>
          <p:cNvPicPr>
            <a:picLocks noChangeAspect="1"/>
          </p:cNvPicPr>
          <p:nvPr/>
        </p:nvPicPr>
        <p:blipFill>
          <a:blip r:embed="rId2"/>
          <a:stretch>
            <a:fillRect/>
          </a:stretch>
        </p:blipFill>
        <p:spPr>
          <a:xfrm>
            <a:off x="524719" y="2104157"/>
            <a:ext cx="2803413" cy="29407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文本框 2">
            <a:extLst>
              <a:ext uri="{FF2B5EF4-FFF2-40B4-BE49-F238E27FC236}">
                <a16:creationId xmlns:a16="http://schemas.microsoft.com/office/drawing/2014/main" id="{2B216933-0E7E-4BFC-A00D-1BB57E7379B6}"/>
              </a:ext>
            </a:extLst>
          </p:cNvPr>
          <p:cNvSpPr txBox="1"/>
          <p:nvPr/>
        </p:nvSpPr>
        <p:spPr>
          <a:xfrm>
            <a:off x="4125119" y="375965"/>
            <a:ext cx="8352928" cy="3970318"/>
          </a:xfrm>
          <a:prstGeom prst="rect">
            <a:avLst/>
          </a:prstGeom>
          <a:noFill/>
        </p:spPr>
        <p:txBody>
          <a:bodyPr wrap="square" rtlCol="0">
            <a:spAutoFit/>
          </a:bodyPr>
          <a:lstStyle/>
          <a:p>
            <a:pPr algn="just"/>
            <a:r>
              <a:rPr lang="en-US" altLang="zh-CN" sz="2400" b="1" dirty="0"/>
              <a:t>Task 2.    </a:t>
            </a:r>
            <a:r>
              <a:rPr lang="zh-CN" altLang="en-US" sz="2400" b="1" dirty="0">
                <a:solidFill>
                  <a:srgbClr val="3003ED"/>
                </a:solidFill>
              </a:rPr>
              <a:t>分析主要人物</a:t>
            </a:r>
            <a:r>
              <a:rPr lang="zh-CN" altLang="en-US" sz="2400" b="1" dirty="0"/>
              <a:t>。</a:t>
            </a:r>
            <a:endParaRPr lang="en-US" altLang="zh-CN" sz="2400" b="1" dirty="0"/>
          </a:p>
          <a:p>
            <a:pPr algn="just"/>
            <a:r>
              <a:rPr lang="en-US" altLang="zh-CN" sz="2400" b="1" dirty="0"/>
              <a:t>       </a:t>
            </a:r>
            <a:r>
              <a:rPr lang="zh-CN" altLang="en-US" sz="2400" b="1" dirty="0"/>
              <a:t>先从几个细节分析了</a:t>
            </a:r>
            <a:r>
              <a:rPr lang="en-US" altLang="zh-CN" sz="2400" b="1" dirty="0"/>
              <a:t>Sue</a:t>
            </a:r>
            <a:r>
              <a:rPr lang="zh-CN" altLang="en-US" sz="2400" b="1" dirty="0"/>
              <a:t>。问题链分别是：</a:t>
            </a:r>
            <a:r>
              <a:rPr lang="en-US" altLang="zh-CN" sz="2400" b="1" dirty="0"/>
              <a:t>1. sue</a:t>
            </a:r>
            <a:r>
              <a:rPr lang="zh-CN" altLang="en-US" sz="2400" b="1" dirty="0"/>
              <a:t>和</a:t>
            </a:r>
            <a:r>
              <a:rPr lang="en-US" altLang="zh-CN" sz="2400" b="1" dirty="0" err="1"/>
              <a:t>Johnsy</a:t>
            </a:r>
            <a:r>
              <a:rPr lang="zh-CN" altLang="en-US" sz="2400" b="1" dirty="0"/>
              <a:t>的关系。</a:t>
            </a:r>
            <a:r>
              <a:rPr lang="en-US" altLang="zh-CN" sz="2400" b="1" dirty="0"/>
              <a:t>2. sue</a:t>
            </a:r>
            <a:r>
              <a:rPr lang="zh-CN" altLang="en-US" sz="2400" b="1" dirty="0"/>
              <a:t>这些天为</a:t>
            </a:r>
            <a:r>
              <a:rPr lang="en-US" altLang="zh-CN" sz="2400" b="1" dirty="0" err="1"/>
              <a:t>Johnsy</a:t>
            </a:r>
            <a:r>
              <a:rPr lang="zh-CN" altLang="en-US" sz="2400" b="1" dirty="0"/>
              <a:t>做了什么？</a:t>
            </a:r>
            <a:r>
              <a:rPr lang="en-US" altLang="zh-CN" sz="2400" b="1" dirty="0"/>
              <a:t>3. </a:t>
            </a:r>
            <a:r>
              <a:rPr lang="zh-CN" altLang="en-US" sz="2400" b="1" dirty="0"/>
              <a:t>当医生走后，</a:t>
            </a:r>
            <a:r>
              <a:rPr lang="en-US" altLang="zh-CN" sz="2400" b="1" dirty="0"/>
              <a:t>sue</a:t>
            </a:r>
            <a:r>
              <a:rPr lang="zh-CN" altLang="en-US" sz="2400" b="1" dirty="0"/>
              <a:t>做了什么？</a:t>
            </a:r>
            <a:r>
              <a:rPr lang="en-US" altLang="zh-CN" sz="2400" b="1" dirty="0"/>
              <a:t>4. </a:t>
            </a:r>
            <a:r>
              <a:rPr lang="zh-CN" altLang="en-US" sz="2400" b="1" dirty="0"/>
              <a:t>面对队生命绝望的</a:t>
            </a:r>
            <a:r>
              <a:rPr lang="en-US" altLang="zh-CN" sz="2400" b="1" dirty="0" err="1"/>
              <a:t>Johnsy</a:t>
            </a:r>
            <a:r>
              <a:rPr lang="zh-CN" altLang="en-US" sz="2400" b="1" dirty="0"/>
              <a:t>她说了什么？而医生实际上说了什么？</a:t>
            </a:r>
            <a:r>
              <a:rPr lang="en-US" altLang="zh-CN" sz="2400" b="1" dirty="0"/>
              <a:t>5. Sue</a:t>
            </a:r>
            <a:r>
              <a:rPr lang="zh-CN" altLang="en-US" sz="2400" b="1" dirty="0"/>
              <a:t>为什么撒谎？</a:t>
            </a:r>
            <a:r>
              <a:rPr lang="en-US" altLang="zh-CN" sz="2400" b="1" dirty="0"/>
              <a:t>6. </a:t>
            </a:r>
            <a:r>
              <a:rPr lang="zh-CN" altLang="en-US" sz="2400" b="1" dirty="0"/>
              <a:t>英语中“善意的谎言”如何表达？</a:t>
            </a:r>
            <a:r>
              <a:rPr lang="en-US" altLang="zh-CN" sz="2400" b="1" dirty="0"/>
              <a:t>7. Sue</a:t>
            </a:r>
            <a:r>
              <a:rPr lang="zh-CN" altLang="en-US" sz="2400" b="1" dirty="0"/>
              <a:t>是什么样的人？</a:t>
            </a:r>
            <a:endParaRPr lang="en-US" altLang="zh-CN" sz="2400" b="1" dirty="0"/>
          </a:p>
          <a:p>
            <a:pPr algn="just"/>
            <a:r>
              <a:rPr lang="zh-CN" altLang="en-US" sz="2400" b="1" dirty="0"/>
              <a:t>       再引导学生查找关于</a:t>
            </a:r>
            <a:r>
              <a:rPr lang="en-US" altLang="zh-CN" sz="2400" b="1" dirty="0" err="1"/>
              <a:t>Buhrman</a:t>
            </a:r>
            <a:r>
              <a:rPr lang="zh-CN" altLang="en-US" sz="2400" b="1" dirty="0"/>
              <a:t>的外貌、职业、爱好、</a:t>
            </a:r>
            <a:r>
              <a:rPr lang="en-US" altLang="zh-CN" sz="2400" b="1" dirty="0" err="1"/>
              <a:t>Buhrman</a:t>
            </a:r>
            <a:r>
              <a:rPr lang="zh-CN" altLang="en-US" sz="2400" b="1" dirty="0"/>
              <a:t>关于</a:t>
            </a:r>
            <a:r>
              <a:rPr lang="en-US" altLang="zh-CN" sz="2400" b="1" dirty="0" err="1"/>
              <a:t>Johnsy</a:t>
            </a:r>
            <a:r>
              <a:rPr lang="zh-CN" altLang="en-US" sz="2400" b="1" dirty="0"/>
              <a:t>的想法、</a:t>
            </a:r>
            <a:r>
              <a:rPr lang="en-US" altLang="zh-CN" sz="2400" b="1" dirty="0" err="1"/>
              <a:t>Buhrman</a:t>
            </a:r>
            <a:r>
              <a:rPr lang="zh-CN" altLang="en-US" sz="2400" b="1" dirty="0"/>
              <a:t>最后的举动的信息，在此基础上分析</a:t>
            </a:r>
            <a:r>
              <a:rPr lang="en-US" altLang="zh-CN" sz="2400" b="1" dirty="0" err="1"/>
              <a:t>buhrman</a:t>
            </a:r>
            <a:r>
              <a:rPr lang="zh-CN" altLang="en-US" sz="2400" b="1" dirty="0"/>
              <a:t>的人物特点。</a:t>
            </a:r>
            <a:endParaRPr lang="en-US" altLang="zh-CN" sz="2400" b="1" dirty="0"/>
          </a:p>
          <a:p>
            <a:pPr algn="just"/>
            <a:endParaRPr lang="en-US" altLang="zh-CN" dirty="0"/>
          </a:p>
          <a:p>
            <a:pPr algn="just"/>
            <a:endParaRPr lang="zh-CN" altLang="en-US" dirty="0"/>
          </a:p>
        </p:txBody>
      </p:sp>
      <p:sp>
        <p:nvSpPr>
          <p:cNvPr id="4" name="矩形 3">
            <a:extLst>
              <a:ext uri="{FF2B5EF4-FFF2-40B4-BE49-F238E27FC236}">
                <a16:creationId xmlns:a16="http://schemas.microsoft.com/office/drawing/2014/main" id="{C0F7DDAE-431F-4832-BFCC-ADC7226C16E8}"/>
              </a:ext>
            </a:extLst>
          </p:cNvPr>
          <p:cNvSpPr/>
          <p:nvPr/>
        </p:nvSpPr>
        <p:spPr>
          <a:xfrm>
            <a:off x="4125119" y="4346283"/>
            <a:ext cx="8022668" cy="1938992"/>
          </a:xfrm>
          <a:prstGeom prst="rect">
            <a:avLst/>
          </a:prstGeom>
        </p:spPr>
        <p:txBody>
          <a:bodyPr wrap="square">
            <a:spAutoFit/>
          </a:bodyPr>
          <a:lstStyle/>
          <a:p>
            <a:pPr algn="just"/>
            <a:r>
              <a:rPr lang="en-US" altLang="zh-CN" sz="2400" b="1" dirty="0"/>
              <a:t>Task 3  </a:t>
            </a:r>
            <a:r>
              <a:rPr lang="zh-CN" altLang="en-US" sz="2400" b="1" dirty="0">
                <a:solidFill>
                  <a:srgbClr val="3003ED"/>
                </a:solidFill>
              </a:rPr>
              <a:t>分析主题</a:t>
            </a:r>
            <a:endParaRPr lang="en-US" altLang="zh-CN" sz="2400" b="1" dirty="0">
              <a:solidFill>
                <a:srgbClr val="3003ED"/>
              </a:solidFill>
            </a:endParaRPr>
          </a:p>
          <a:p>
            <a:pPr algn="just"/>
            <a:r>
              <a:rPr lang="zh-CN" altLang="en-US" sz="2400" b="1" dirty="0"/>
              <a:t>       问题链：</a:t>
            </a:r>
            <a:r>
              <a:rPr lang="en-US" altLang="zh-CN" sz="2400" b="1" dirty="0" err="1"/>
              <a:t>Buhrman</a:t>
            </a:r>
            <a:r>
              <a:rPr lang="zh-CN" altLang="en-US" sz="2400" b="1" dirty="0"/>
              <a:t>的梦想是什么？他实现了吗？为什么最后的叶子是他的杰作？</a:t>
            </a:r>
            <a:endParaRPr lang="en-US" altLang="zh-CN" sz="2400" b="1" dirty="0"/>
          </a:p>
          <a:p>
            <a:pPr algn="just"/>
            <a:r>
              <a:rPr lang="zh-CN" altLang="en-US" sz="2400" b="1" dirty="0"/>
              <a:t>       然后用</a:t>
            </a:r>
            <a:r>
              <a:rPr lang="zh-CN" altLang="en-US" sz="2400" b="1" dirty="0">
                <a:solidFill>
                  <a:srgbClr val="3003ED"/>
                </a:solidFill>
              </a:rPr>
              <a:t>思维导图</a:t>
            </a:r>
            <a:r>
              <a:rPr lang="zh-CN" altLang="en-US" sz="2400" b="1" dirty="0"/>
              <a:t>勾勒了全文的概念结构图，突出了主题</a:t>
            </a:r>
            <a:r>
              <a:rPr lang="en-US" altLang="zh-CN" sz="2400" b="1" dirty="0"/>
              <a:t>love</a:t>
            </a:r>
            <a:r>
              <a:rPr lang="zh-CN" altLang="en-US" sz="2400" b="1" dirty="0"/>
              <a:t>，</a:t>
            </a:r>
            <a:r>
              <a:rPr lang="en-US" altLang="zh-CN" sz="2400" b="1" dirty="0"/>
              <a:t>hope</a:t>
            </a:r>
            <a:r>
              <a:rPr lang="zh-CN" altLang="en-US" sz="2400" b="1" dirty="0"/>
              <a:t>和</a:t>
            </a:r>
            <a:r>
              <a:rPr lang="en-US" altLang="zh-CN" sz="2400" b="1" dirty="0"/>
              <a:t>life</a:t>
            </a:r>
            <a:r>
              <a:rPr lang="zh-CN" altLang="en-US" sz="2400" b="1" dirty="0"/>
              <a:t>。</a:t>
            </a:r>
          </a:p>
        </p:txBody>
      </p:sp>
    </p:spTree>
    <p:extLst>
      <p:ext uri="{BB962C8B-B14F-4D97-AF65-F5344CB8AC3E}">
        <p14:creationId xmlns:p14="http://schemas.microsoft.com/office/powerpoint/2010/main" val="88077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稻壳模板\ppt\2016.4\小清新水彩花卉毕业答辩模板\未标题-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 y="-200934"/>
            <a:ext cx="1281831" cy="1366797"/>
          </a:xfrm>
          <a:prstGeom prst="rect">
            <a:avLst/>
          </a:prstGeom>
          <a:noFill/>
        </p:spPr>
      </p:pic>
      <p:sp>
        <p:nvSpPr>
          <p:cNvPr id="3" name="圆角矩形 2"/>
          <p:cNvSpPr/>
          <p:nvPr/>
        </p:nvSpPr>
        <p:spPr>
          <a:xfrm>
            <a:off x="1004849" y="0"/>
            <a:ext cx="11853548" cy="904088"/>
          </a:xfrm>
          <a:prstGeom prst="roundRect">
            <a:avLst/>
          </a:prstGeom>
          <a:solidFill>
            <a:srgbClr val="B082B8"/>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937" b="1" dirty="0">
                <a:solidFill>
                  <a:schemeClr val="tx1"/>
                </a:solidFill>
                <a:latin typeface="Comic Sans MS" panose="030F0702030302020204" pitchFamily="66" charset="0"/>
              </a:rPr>
              <a:t>Task 3 About the theme(</a:t>
            </a:r>
            <a:r>
              <a:rPr lang="zh-CN" altLang="en-US" sz="3937" b="1" dirty="0">
                <a:solidFill>
                  <a:schemeClr val="tx1"/>
                </a:solidFill>
                <a:latin typeface="Comic Sans MS" panose="030F0702030302020204" pitchFamily="66" charset="0"/>
              </a:rPr>
              <a:t>主题</a:t>
            </a:r>
            <a:r>
              <a:rPr lang="en-US" altLang="zh-CN" sz="3937" b="1" dirty="0">
                <a:solidFill>
                  <a:schemeClr val="tx1"/>
                </a:solidFill>
                <a:latin typeface="Comic Sans MS" panose="030F0702030302020204" pitchFamily="66" charset="0"/>
              </a:rPr>
              <a:t>)</a:t>
            </a:r>
            <a:endParaRPr lang="zh-CN" altLang="en-US" sz="3937" b="1" dirty="0">
              <a:solidFill>
                <a:schemeClr val="tx1"/>
              </a:solidFill>
              <a:latin typeface="Comic Sans MS" panose="030F0702030302020204" pitchFamily="66" charset="0"/>
            </a:endParaRPr>
          </a:p>
        </p:txBody>
      </p:sp>
      <p:sp>
        <p:nvSpPr>
          <p:cNvPr id="4" name="圆角矩形 3"/>
          <p:cNvSpPr/>
          <p:nvPr/>
        </p:nvSpPr>
        <p:spPr>
          <a:xfrm>
            <a:off x="5625741" y="803608"/>
            <a:ext cx="2109538" cy="904088"/>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937" b="1" dirty="0"/>
              <a:t>life</a:t>
            </a:r>
            <a:endParaRPr lang="zh-CN" altLang="en-US" sz="3937" b="1" dirty="0"/>
          </a:p>
        </p:txBody>
      </p:sp>
      <p:sp>
        <p:nvSpPr>
          <p:cNvPr id="5" name="圆角矩形 4"/>
          <p:cNvSpPr/>
          <p:nvPr/>
        </p:nvSpPr>
        <p:spPr>
          <a:xfrm>
            <a:off x="8338004" y="3917687"/>
            <a:ext cx="1707721" cy="9040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937" b="1" dirty="0"/>
              <a:t>hope</a:t>
            </a:r>
            <a:endParaRPr lang="zh-CN" altLang="en-US" sz="3937" b="1" dirty="0"/>
          </a:p>
        </p:txBody>
      </p:sp>
      <p:sp>
        <p:nvSpPr>
          <p:cNvPr id="6" name="圆角矩形 5"/>
          <p:cNvSpPr/>
          <p:nvPr/>
        </p:nvSpPr>
        <p:spPr>
          <a:xfrm>
            <a:off x="2411208" y="3817233"/>
            <a:ext cx="2310446" cy="110499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b="1" dirty="0"/>
              <a:t>love &amp; care</a:t>
            </a:r>
            <a:endParaRPr lang="zh-CN" altLang="en-US" sz="3375" b="1" dirty="0"/>
          </a:p>
        </p:txBody>
      </p:sp>
      <p:sp>
        <p:nvSpPr>
          <p:cNvPr id="7" name="圆角矩形 6"/>
          <p:cNvSpPr/>
          <p:nvPr/>
        </p:nvSpPr>
        <p:spPr>
          <a:xfrm>
            <a:off x="10347043" y="4721321"/>
            <a:ext cx="2511354" cy="80363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937" b="1" dirty="0"/>
              <a:t>Behrman</a:t>
            </a:r>
            <a:endParaRPr lang="zh-CN" altLang="en-US" sz="3937" b="1" dirty="0"/>
          </a:p>
        </p:txBody>
      </p:sp>
      <p:sp>
        <p:nvSpPr>
          <p:cNvPr id="8" name="圆角矩形 7"/>
          <p:cNvSpPr/>
          <p:nvPr/>
        </p:nvSpPr>
        <p:spPr>
          <a:xfrm>
            <a:off x="5927104" y="4721321"/>
            <a:ext cx="1908629" cy="80363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937" b="1" dirty="0" err="1"/>
              <a:t>Johnsy</a:t>
            </a:r>
            <a:endParaRPr lang="zh-CN" altLang="en-US" sz="3937" b="1" dirty="0"/>
          </a:p>
        </p:txBody>
      </p:sp>
      <p:sp>
        <p:nvSpPr>
          <p:cNvPr id="9" name="圆角矩形 8"/>
          <p:cNvSpPr/>
          <p:nvPr/>
        </p:nvSpPr>
        <p:spPr>
          <a:xfrm>
            <a:off x="353" y="4721321"/>
            <a:ext cx="1908629" cy="80363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937" b="1" dirty="0"/>
              <a:t>Sue</a:t>
            </a:r>
            <a:endParaRPr lang="zh-CN" altLang="en-US" sz="3937" b="1" dirty="0"/>
          </a:p>
        </p:txBody>
      </p:sp>
      <p:sp>
        <p:nvSpPr>
          <p:cNvPr id="42" name="右箭头 41"/>
          <p:cNvSpPr/>
          <p:nvPr/>
        </p:nvSpPr>
        <p:spPr>
          <a:xfrm rot="18494434">
            <a:off x="3445586" y="2439544"/>
            <a:ext cx="2667589" cy="602725"/>
          </a:xfrm>
          <a:prstGeom prst="rightArrow">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右箭头 42"/>
          <p:cNvSpPr/>
          <p:nvPr/>
        </p:nvSpPr>
        <p:spPr>
          <a:xfrm>
            <a:off x="2009391" y="4821776"/>
            <a:ext cx="3917713" cy="591950"/>
          </a:xfrm>
          <a:prstGeom prst="rightArrow">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rot="10800000">
            <a:off x="7936188" y="4821776"/>
            <a:ext cx="2360655" cy="562818"/>
          </a:xfrm>
          <a:prstGeom prst="rightArrow">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2009391" y="6027225"/>
            <a:ext cx="11451776" cy="698204"/>
          </a:xfrm>
          <a:prstGeom prst="rect">
            <a:avLst/>
          </a:prstGeom>
          <a:noFill/>
        </p:spPr>
        <p:txBody>
          <a:bodyPr wrap="square" rtlCol="0">
            <a:spAutoFit/>
          </a:bodyPr>
          <a:lstStyle/>
          <a:p>
            <a:r>
              <a:rPr lang="en-US" altLang="zh-CN" sz="3937" b="1" dirty="0">
                <a:solidFill>
                  <a:srgbClr val="C00000"/>
                </a:solidFill>
                <a:latin typeface="Times New Roman" panose="02020603050405020304" pitchFamily="18" charset="0"/>
                <a:cs typeface="Times New Roman" panose="02020603050405020304" pitchFamily="18" charset="0"/>
              </a:rPr>
              <a:t>the true </a:t>
            </a:r>
            <a:r>
              <a:rPr lang="en-US" altLang="zh-CN" sz="3937" b="1" dirty="0" err="1">
                <a:solidFill>
                  <a:srgbClr val="C00000"/>
                </a:solidFill>
                <a:latin typeface="Times New Roman" panose="02020603050405020304" pitchFamily="18" charset="0"/>
                <a:cs typeface="Times New Roman" panose="02020603050405020304" pitchFamily="18" charset="0"/>
              </a:rPr>
              <a:t>frienship</a:t>
            </a:r>
            <a:endParaRPr lang="zh-CN" altLang="en-US" sz="3937" b="1" dirty="0">
              <a:solidFill>
                <a:srgbClr val="C0000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6228467" y="6127679"/>
            <a:ext cx="7534063" cy="1304075"/>
          </a:xfrm>
          <a:prstGeom prst="rect">
            <a:avLst/>
          </a:prstGeom>
          <a:noFill/>
        </p:spPr>
        <p:txBody>
          <a:bodyPr wrap="square" rtlCol="0">
            <a:spAutoFit/>
          </a:bodyPr>
          <a:lstStyle/>
          <a:p>
            <a:pPr algn="ctr"/>
            <a:r>
              <a:rPr lang="en-US" altLang="zh-CN" sz="3937" b="1" dirty="0">
                <a:solidFill>
                  <a:srgbClr val="C00000"/>
                </a:solidFill>
                <a:latin typeface="Times New Roman" panose="02020603050405020304" pitchFamily="18" charset="0"/>
                <a:cs typeface="Times New Roman" panose="02020603050405020304" pitchFamily="18" charset="0"/>
              </a:rPr>
              <a:t>the beauty of human nature</a:t>
            </a:r>
          </a:p>
          <a:p>
            <a:pPr algn="ctr"/>
            <a:r>
              <a:rPr lang="en-US" altLang="zh-CN" sz="3937" b="1" dirty="0">
                <a:solidFill>
                  <a:srgbClr val="C00000"/>
                </a:solidFill>
                <a:latin typeface="Times New Roman" panose="02020603050405020304" pitchFamily="18" charset="0"/>
                <a:cs typeface="Times New Roman" panose="02020603050405020304" pitchFamily="18" charset="0"/>
              </a:rPr>
              <a:t>(</a:t>
            </a:r>
            <a:r>
              <a:rPr lang="zh-CN" altLang="en-US" sz="3937" b="1" dirty="0">
                <a:solidFill>
                  <a:srgbClr val="C00000"/>
                </a:solidFill>
                <a:latin typeface="Times New Roman" panose="02020603050405020304" pitchFamily="18" charset="0"/>
                <a:cs typeface="Times New Roman" panose="02020603050405020304" pitchFamily="18" charset="0"/>
              </a:rPr>
              <a:t>人性之美</a:t>
            </a:r>
            <a:r>
              <a:rPr lang="en-US" altLang="zh-CN" sz="3937" b="1" dirty="0">
                <a:solidFill>
                  <a:srgbClr val="C00000"/>
                </a:solidFill>
                <a:latin typeface="Times New Roman" panose="02020603050405020304" pitchFamily="18" charset="0"/>
                <a:cs typeface="Times New Roman" panose="02020603050405020304" pitchFamily="18" charset="0"/>
              </a:rPr>
              <a:t>)</a:t>
            </a:r>
            <a:endParaRPr lang="zh-CN" altLang="en-US" sz="3937" b="1" dirty="0">
              <a:solidFill>
                <a:srgbClr val="C00000"/>
              </a:solidFill>
              <a:latin typeface="Times New Roman" panose="02020603050405020304" pitchFamily="18" charset="0"/>
              <a:cs typeface="Times New Roman" panose="02020603050405020304" pitchFamily="18" charset="0"/>
            </a:endParaRPr>
          </a:p>
        </p:txBody>
      </p:sp>
      <p:sp>
        <p:nvSpPr>
          <p:cNvPr id="21" name="右箭头 20"/>
          <p:cNvSpPr/>
          <p:nvPr/>
        </p:nvSpPr>
        <p:spPr>
          <a:xfrm rot="5229597">
            <a:off x="5345075" y="3058243"/>
            <a:ext cx="2997558" cy="278962"/>
          </a:xfrm>
          <a:prstGeom prst="rightArrow">
            <a:avLst>
              <a:gd name="adj1" fmla="val 91697"/>
              <a:gd name="adj2" fmla="val 50000"/>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rot="13736032">
            <a:off x="7222149" y="2507942"/>
            <a:ext cx="2873940" cy="479499"/>
          </a:xfrm>
          <a:prstGeom prst="rightArrow">
            <a:avLst>
              <a:gd name="adj1" fmla="val 49264"/>
              <a:gd name="adj2" fmla="val 50000"/>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rot="2066549">
            <a:off x="1066768" y="5773233"/>
            <a:ext cx="1112513" cy="454517"/>
          </a:xfrm>
          <a:prstGeom prst="rightArrow">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rot="7166616">
            <a:off x="5681081" y="5694456"/>
            <a:ext cx="848840" cy="391973"/>
          </a:xfrm>
          <a:prstGeom prst="rightArrow">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rot="2066549">
            <a:off x="7207412" y="5649984"/>
            <a:ext cx="908185" cy="357536"/>
          </a:xfrm>
          <a:prstGeom prst="rightArrow">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7166616">
            <a:off x="11239914" y="5651988"/>
            <a:ext cx="715670" cy="391973"/>
          </a:xfrm>
          <a:prstGeom prst="rightArrow">
            <a:avLst/>
          </a:prstGeom>
          <a:no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8438459" y="5324046"/>
            <a:ext cx="1808175" cy="50227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937" b="1" dirty="0"/>
              <a:t>leaf</a:t>
            </a:r>
            <a:endParaRPr lang="zh-CN" altLang="en-US" sz="3937" b="1" dirty="0"/>
          </a:p>
        </p:txBody>
      </p:sp>
      <p:pic>
        <p:nvPicPr>
          <p:cNvPr id="24" name="图片 23">
            <a:extLst>
              <a:ext uri="{FF2B5EF4-FFF2-40B4-BE49-F238E27FC236}">
                <a16:creationId xmlns:a16="http://schemas.microsoft.com/office/drawing/2014/main" id="{1FDFD940-2AFA-4972-B5D0-12414A1EF69B}"/>
              </a:ext>
            </a:extLst>
          </p:cNvPr>
          <p:cNvPicPr>
            <a:picLocks noChangeAspect="1"/>
          </p:cNvPicPr>
          <p:nvPr/>
        </p:nvPicPr>
        <p:blipFill>
          <a:blip r:embed="rId3"/>
          <a:stretch>
            <a:fillRect/>
          </a:stretch>
        </p:blipFill>
        <p:spPr>
          <a:xfrm>
            <a:off x="10062607" y="1170448"/>
            <a:ext cx="2377137" cy="249362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191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righ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linds(horizontal)">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blinds(horizontal)">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grpId="1" nodeType="clickEffect">
                                  <p:stCondLst>
                                    <p:cond delay="0"/>
                                  </p:stCondLst>
                                  <p:childTnLst>
                                    <p:animScale>
                                      <p:cBhvr>
                                        <p:cTn id="75" dur="2000" fill="hold"/>
                                        <p:tgtEl>
                                          <p:spTgt spid="10"/>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42" grpId="0" animBg="1"/>
      <p:bldP spid="43" grpId="0" animBg="1"/>
      <p:bldP spid="44" grpId="0" animBg="1"/>
      <p:bldP spid="45" grpId="0"/>
      <p:bldP spid="50" grpId="0"/>
      <p:bldP spid="21" grpId="0" animBg="1"/>
      <p:bldP spid="22" grpId="0" animBg="1"/>
      <p:bldP spid="20" grpId="0" animBg="1"/>
      <p:bldP spid="23" grpId="0" animBg="1"/>
      <p:bldP spid="25" grpId="0" animBg="1"/>
      <p:bldP spid="26"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F70154-01EE-4F26-954F-916E8F37EC9E}"/>
              </a:ext>
            </a:extLst>
          </p:cNvPr>
          <p:cNvPicPr>
            <a:picLocks noChangeAspect="1"/>
          </p:cNvPicPr>
          <p:nvPr/>
        </p:nvPicPr>
        <p:blipFill>
          <a:blip r:embed="rId2"/>
          <a:stretch>
            <a:fillRect/>
          </a:stretch>
        </p:blipFill>
        <p:spPr>
          <a:xfrm>
            <a:off x="459553" y="2320181"/>
            <a:ext cx="2723766" cy="28572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文本框 2">
            <a:extLst>
              <a:ext uri="{FF2B5EF4-FFF2-40B4-BE49-F238E27FC236}">
                <a16:creationId xmlns:a16="http://schemas.microsoft.com/office/drawing/2014/main" id="{2B216933-0E7E-4BFC-A00D-1BB57E7379B6}"/>
              </a:ext>
            </a:extLst>
          </p:cNvPr>
          <p:cNvSpPr txBox="1"/>
          <p:nvPr/>
        </p:nvSpPr>
        <p:spPr>
          <a:xfrm>
            <a:off x="3909095" y="248206"/>
            <a:ext cx="8064896" cy="2215991"/>
          </a:xfrm>
          <a:prstGeom prst="rect">
            <a:avLst/>
          </a:prstGeom>
          <a:noFill/>
        </p:spPr>
        <p:txBody>
          <a:bodyPr wrap="square" rtlCol="0">
            <a:spAutoFit/>
          </a:bodyPr>
          <a:lstStyle/>
          <a:p>
            <a:pPr algn="just"/>
            <a:r>
              <a:rPr lang="en-US" altLang="zh-CN" sz="2400" dirty="0"/>
              <a:t>Task 4. </a:t>
            </a:r>
            <a:r>
              <a:rPr lang="zh-CN" altLang="en-US" sz="2400" b="1" dirty="0">
                <a:solidFill>
                  <a:srgbClr val="3003ED"/>
                </a:solidFill>
              </a:rPr>
              <a:t>分析写作特点</a:t>
            </a:r>
            <a:r>
              <a:rPr lang="zh-CN" altLang="en-US" sz="2400" dirty="0">
                <a:solidFill>
                  <a:srgbClr val="3003ED"/>
                </a:solidFill>
              </a:rPr>
              <a:t>。</a:t>
            </a:r>
            <a:endParaRPr lang="en-US" altLang="zh-CN" sz="2400" dirty="0">
              <a:solidFill>
                <a:srgbClr val="3003ED"/>
              </a:solidFill>
            </a:endParaRPr>
          </a:p>
          <a:p>
            <a:pPr algn="just"/>
            <a:r>
              <a:rPr lang="en-US" altLang="zh-CN" sz="2400" dirty="0"/>
              <a:t> </a:t>
            </a:r>
            <a:r>
              <a:rPr lang="zh-CN" altLang="en-US" sz="2400" dirty="0"/>
              <a:t>问题：小说的哪个部分最打动你？关于叶子、</a:t>
            </a:r>
            <a:r>
              <a:rPr lang="en-US" altLang="zh-CN" sz="2400" dirty="0" err="1"/>
              <a:t>Johnsy</a:t>
            </a:r>
            <a:r>
              <a:rPr lang="zh-CN" altLang="en-US" sz="2400" dirty="0"/>
              <a:t>和</a:t>
            </a:r>
            <a:r>
              <a:rPr lang="en-US" altLang="zh-CN" sz="2400" dirty="0" err="1"/>
              <a:t>Buhrman</a:t>
            </a:r>
            <a:r>
              <a:rPr lang="zh-CN" altLang="en-US" sz="2400" dirty="0"/>
              <a:t>的开头和结尾的状况各有什么不同？通过对比和分析，引导学生发现</a:t>
            </a:r>
            <a:r>
              <a:rPr lang="en-US" altLang="zh-CN" sz="2400" dirty="0" err="1"/>
              <a:t>Ohenry</a:t>
            </a:r>
            <a:r>
              <a:rPr lang="zh-CN" altLang="en-US" sz="2400" dirty="0"/>
              <a:t>小说的特点，情理之中，意料之外。</a:t>
            </a:r>
            <a:endParaRPr lang="en-US" altLang="zh-CN" sz="2400" dirty="0"/>
          </a:p>
          <a:p>
            <a:pPr algn="just"/>
            <a:endParaRPr lang="zh-CN" altLang="en-US" dirty="0"/>
          </a:p>
        </p:txBody>
      </p:sp>
      <p:sp>
        <p:nvSpPr>
          <p:cNvPr id="4" name="矩形 3">
            <a:extLst>
              <a:ext uri="{FF2B5EF4-FFF2-40B4-BE49-F238E27FC236}">
                <a16:creationId xmlns:a16="http://schemas.microsoft.com/office/drawing/2014/main" id="{C0F7DDAE-431F-4832-BFCC-ADC7226C16E8}"/>
              </a:ext>
            </a:extLst>
          </p:cNvPr>
          <p:cNvSpPr/>
          <p:nvPr/>
        </p:nvSpPr>
        <p:spPr>
          <a:xfrm>
            <a:off x="3477047" y="2199549"/>
            <a:ext cx="8496944" cy="4801314"/>
          </a:xfrm>
          <a:prstGeom prst="rect">
            <a:avLst/>
          </a:prstGeom>
        </p:spPr>
        <p:txBody>
          <a:bodyPr wrap="square">
            <a:spAutoFit/>
          </a:bodyPr>
          <a:lstStyle/>
          <a:p>
            <a:pPr algn="just"/>
            <a:r>
              <a:rPr lang="en-US" altLang="zh-CN" sz="2400" b="1" dirty="0"/>
              <a:t>Task 5  </a:t>
            </a:r>
            <a:r>
              <a:rPr lang="zh-CN" altLang="en-US" sz="2400" b="1" dirty="0">
                <a:solidFill>
                  <a:srgbClr val="3003ED"/>
                </a:solidFill>
              </a:rPr>
              <a:t>欣赏语言</a:t>
            </a:r>
            <a:endParaRPr lang="en-US" altLang="zh-CN" sz="2400" b="1" dirty="0">
              <a:solidFill>
                <a:srgbClr val="3003ED"/>
              </a:solidFill>
            </a:endParaRPr>
          </a:p>
          <a:p>
            <a:pPr algn="just"/>
            <a:endParaRPr lang="en-US" altLang="zh-CN" b="1" dirty="0"/>
          </a:p>
          <a:p>
            <a:pPr algn="just"/>
            <a:r>
              <a:rPr lang="zh-CN" altLang="en-US" b="1" dirty="0"/>
              <a:t>    </a:t>
            </a:r>
            <a:r>
              <a:rPr lang="en-US" altLang="zh-CN" b="1" dirty="0"/>
              <a:t> </a:t>
            </a:r>
            <a:r>
              <a:rPr lang="en-US" altLang="zh-CN" sz="2400" dirty="0">
                <a:latin typeface="Comic Sans MS" panose="030F0702030302020204" pitchFamily="66" charset="0"/>
              </a:rPr>
              <a:t>He was found on the morning of the first day in his room downstairs </a:t>
            </a:r>
            <a:r>
              <a:rPr lang="en-US" altLang="zh-CN" sz="2400" dirty="0">
                <a:solidFill>
                  <a:srgbClr val="C00000"/>
                </a:solidFill>
                <a:latin typeface="Comic Sans MS" panose="030F0702030302020204" pitchFamily="66" charset="0"/>
              </a:rPr>
              <a:t>helpless with pain</a:t>
            </a:r>
            <a:r>
              <a:rPr lang="en-US" altLang="zh-CN" sz="2400" dirty="0">
                <a:latin typeface="Comic Sans MS" panose="030F0702030302020204" pitchFamily="66" charset="0"/>
              </a:rPr>
              <a:t>. His shoes and clothes were </a:t>
            </a:r>
            <a:r>
              <a:rPr lang="en-US" altLang="zh-CN" sz="2400" dirty="0">
                <a:solidFill>
                  <a:srgbClr val="C00000"/>
                </a:solidFill>
                <a:latin typeface="Comic Sans MS" panose="030F0702030302020204" pitchFamily="66" charset="0"/>
              </a:rPr>
              <a:t>wet through and icy cold</a:t>
            </a:r>
            <a:r>
              <a:rPr lang="en-US" altLang="zh-CN" sz="2400" dirty="0">
                <a:latin typeface="Comic Sans MS" panose="030F0702030302020204" pitchFamily="66" charset="0"/>
              </a:rPr>
              <a:t>. They couldn't imagine where he had been on such a terrible night. And then they found a </a:t>
            </a:r>
            <a:r>
              <a:rPr lang="en-US" altLang="zh-CN" sz="2400" dirty="0">
                <a:solidFill>
                  <a:srgbClr val="C00000"/>
                </a:solidFill>
                <a:latin typeface="Comic Sans MS" panose="030F0702030302020204" pitchFamily="66" charset="0"/>
              </a:rPr>
              <a:t>lantern</a:t>
            </a:r>
            <a:r>
              <a:rPr lang="en-US" altLang="zh-CN" sz="2400" dirty="0">
                <a:latin typeface="Comic Sans MS" panose="030F0702030302020204" pitchFamily="66" charset="0"/>
              </a:rPr>
              <a:t>, still </a:t>
            </a:r>
            <a:r>
              <a:rPr lang="en-US" altLang="zh-CN" sz="2400" dirty="0">
                <a:solidFill>
                  <a:srgbClr val="C00000"/>
                </a:solidFill>
                <a:latin typeface="Comic Sans MS" panose="030F0702030302020204" pitchFamily="66" charset="0"/>
              </a:rPr>
              <a:t>lighted</a:t>
            </a:r>
            <a:r>
              <a:rPr lang="en-US" altLang="zh-CN" sz="2400" dirty="0">
                <a:latin typeface="Comic Sans MS" panose="030F0702030302020204" pitchFamily="66" charset="0"/>
              </a:rPr>
              <a:t>, and a </a:t>
            </a:r>
            <a:r>
              <a:rPr lang="en-US" altLang="zh-CN" sz="2400" dirty="0">
                <a:solidFill>
                  <a:srgbClr val="C00000"/>
                </a:solidFill>
                <a:latin typeface="Comic Sans MS" panose="030F0702030302020204" pitchFamily="66" charset="0"/>
              </a:rPr>
              <a:t>ladder</a:t>
            </a:r>
            <a:r>
              <a:rPr lang="en-US" altLang="zh-CN" sz="2400" dirty="0">
                <a:latin typeface="Comic Sans MS" panose="030F0702030302020204" pitchFamily="66" charset="0"/>
              </a:rPr>
              <a:t> that had been moved from its place, and some </a:t>
            </a:r>
            <a:r>
              <a:rPr lang="en-US" altLang="zh-CN" sz="2400" dirty="0">
                <a:solidFill>
                  <a:srgbClr val="C00000"/>
                </a:solidFill>
                <a:latin typeface="Comic Sans MS" panose="030F0702030302020204" pitchFamily="66" charset="0"/>
              </a:rPr>
              <a:t>scattered brushes</a:t>
            </a:r>
            <a:r>
              <a:rPr lang="en-US" altLang="zh-CN" sz="2400" dirty="0">
                <a:latin typeface="Comic Sans MS" panose="030F0702030302020204" pitchFamily="66" charset="0"/>
              </a:rPr>
              <a:t>, and a </a:t>
            </a:r>
            <a:r>
              <a:rPr lang="en-US" altLang="zh-CN" sz="2400" dirty="0">
                <a:solidFill>
                  <a:srgbClr val="C00000"/>
                </a:solidFill>
                <a:latin typeface="Comic Sans MS" panose="030F0702030302020204" pitchFamily="66" charset="0"/>
              </a:rPr>
              <a:t>palette</a:t>
            </a:r>
            <a:r>
              <a:rPr lang="en-US" altLang="zh-CN" sz="2400" dirty="0">
                <a:latin typeface="Comic Sans MS" panose="030F0702030302020204" pitchFamily="66" charset="0"/>
              </a:rPr>
              <a:t> with green and yellow colors mixed on it, and --</a:t>
            </a:r>
            <a:endParaRPr lang="zh-CN" altLang="en-US" sz="2400" dirty="0">
              <a:latin typeface="Comic Sans MS" panose="030F0702030302020204" pitchFamily="66" charset="0"/>
            </a:endParaRPr>
          </a:p>
          <a:p>
            <a:pPr algn="just"/>
            <a:endParaRPr lang="en-US" altLang="zh-CN" sz="2400" b="1" dirty="0"/>
          </a:p>
          <a:p>
            <a:pPr algn="just"/>
            <a:r>
              <a:rPr lang="en-US" altLang="zh-CN" sz="2400" dirty="0">
                <a:latin typeface="Comic Sans MS" panose="030F0702030302020204" pitchFamily="66" charset="0"/>
              </a:rPr>
              <a:t>In November a cold, unseen </a:t>
            </a:r>
            <a:r>
              <a:rPr lang="en-US" altLang="zh-CN" sz="2400" dirty="0">
                <a:solidFill>
                  <a:srgbClr val="B61922"/>
                </a:solidFill>
                <a:latin typeface="Comic Sans MS" panose="030F0702030302020204" pitchFamily="66" charset="0"/>
              </a:rPr>
              <a:t>stranger</a:t>
            </a:r>
            <a:r>
              <a:rPr lang="en-US" altLang="zh-CN" sz="2400" dirty="0">
                <a:latin typeface="Comic Sans MS" panose="030F0702030302020204" pitchFamily="66" charset="0"/>
              </a:rPr>
              <a:t>, whom the doctors called pneumonia, </a:t>
            </a:r>
            <a:r>
              <a:rPr lang="en-US" altLang="zh-CN" sz="2400" dirty="0">
                <a:solidFill>
                  <a:srgbClr val="B61922"/>
                </a:solidFill>
                <a:latin typeface="Comic Sans MS" panose="030F0702030302020204" pitchFamily="66" charset="0"/>
              </a:rPr>
              <a:t>stalked</a:t>
            </a:r>
            <a:r>
              <a:rPr lang="en-US" altLang="zh-CN" sz="2400" dirty="0">
                <a:latin typeface="Comic Sans MS" panose="030F0702030302020204" pitchFamily="66" charset="0"/>
              </a:rPr>
              <a:t> about the district, </a:t>
            </a:r>
            <a:r>
              <a:rPr lang="en-US" altLang="zh-CN" sz="2400" dirty="0">
                <a:solidFill>
                  <a:srgbClr val="B61922"/>
                </a:solidFill>
                <a:latin typeface="Comic Sans MS" panose="030F0702030302020204" pitchFamily="66" charset="0"/>
              </a:rPr>
              <a:t>touching</a:t>
            </a:r>
            <a:r>
              <a:rPr lang="en-US" altLang="zh-CN" sz="2400" dirty="0">
                <a:latin typeface="Comic Sans MS" panose="030F0702030302020204" pitchFamily="66" charset="0"/>
              </a:rPr>
              <a:t> one here and there with his </a:t>
            </a:r>
            <a:r>
              <a:rPr lang="en-US" altLang="zh-CN" sz="2400" dirty="0">
                <a:solidFill>
                  <a:srgbClr val="B61922"/>
                </a:solidFill>
                <a:latin typeface="Comic Sans MS" panose="030F0702030302020204" pitchFamily="66" charset="0"/>
              </a:rPr>
              <a:t>icy fingers</a:t>
            </a:r>
            <a:endParaRPr lang="zh-CN" altLang="en-US" sz="2400" b="1" dirty="0">
              <a:solidFill>
                <a:srgbClr val="B61922"/>
              </a:solidFill>
            </a:endParaRPr>
          </a:p>
        </p:txBody>
      </p:sp>
    </p:spTree>
    <p:extLst>
      <p:ext uri="{BB962C8B-B14F-4D97-AF65-F5344CB8AC3E}">
        <p14:creationId xmlns:p14="http://schemas.microsoft.com/office/powerpoint/2010/main" val="2522226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F70154-01EE-4F26-954F-916E8F37EC9E}"/>
              </a:ext>
            </a:extLst>
          </p:cNvPr>
          <p:cNvPicPr>
            <a:picLocks noChangeAspect="1"/>
          </p:cNvPicPr>
          <p:nvPr/>
        </p:nvPicPr>
        <p:blipFill>
          <a:blip r:embed="rId2"/>
          <a:stretch>
            <a:fillRect/>
          </a:stretch>
        </p:blipFill>
        <p:spPr>
          <a:xfrm>
            <a:off x="459553" y="2320181"/>
            <a:ext cx="2723766" cy="28572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文本框 2">
            <a:extLst>
              <a:ext uri="{FF2B5EF4-FFF2-40B4-BE49-F238E27FC236}">
                <a16:creationId xmlns:a16="http://schemas.microsoft.com/office/drawing/2014/main" id="{2B216933-0E7E-4BFC-A00D-1BB57E7379B6}"/>
              </a:ext>
            </a:extLst>
          </p:cNvPr>
          <p:cNvSpPr txBox="1"/>
          <p:nvPr/>
        </p:nvSpPr>
        <p:spPr>
          <a:xfrm>
            <a:off x="3909095" y="1024037"/>
            <a:ext cx="8064896" cy="2523768"/>
          </a:xfrm>
          <a:prstGeom prst="rect">
            <a:avLst/>
          </a:prstGeom>
          <a:noFill/>
        </p:spPr>
        <p:txBody>
          <a:bodyPr wrap="square" rtlCol="0">
            <a:spAutoFit/>
          </a:bodyPr>
          <a:lstStyle/>
          <a:p>
            <a:r>
              <a:rPr lang="en-US" altLang="zh-CN" sz="2800" dirty="0"/>
              <a:t>Task 6. </a:t>
            </a:r>
            <a:r>
              <a:rPr lang="zh-CN" altLang="en-US" sz="2800" b="1" dirty="0">
                <a:solidFill>
                  <a:srgbClr val="3003ED"/>
                </a:solidFill>
              </a:rPr>
              <a:t>创写</a:t>
            </a:r>
            <a:endParaRPr lang="zh-CN" altLang="zh-CN" sz="2800" b="1" dirty="0">
              <a:solidFill>
                <a:srgbClr val="3003ED"/>
              </a:solidFill>
            </a:endParaRPr>
          </a:p>
          <a:p>
            <a:r>
              <a:rPr lang="en-US" altLang="zh-CN" sz="2800" dirty="0"/>
              <a:t> </a:t>
            </a:r>
            <a:r>
              <a:rPr lang="zh-CN" altLang="en-US" sz="2800" dirty="0"/>
              <a:t>以</a:t>
            </a:r>
            <a:r>
              <a:rPr lang="en-US" altLang="zh-CN" sz="2800" dirty="0" err="1"/>
              <a:t>Johnsy</a:t>
            </a:r>
            <a:r>
              <a:rPr lang="zh-CN" altLang="en-US" sz="2800" dirty="0"/>
              <a:t>的名义给</a:t>
            </a:r>
            <a:r>
              <a:rPr lang="en-US" altLang="zh-CN" sz="2800" dirty="0" err="1"/>
              <a:t>Buhrman</a:t>
            </a:r>
            <a:r>
              <a:rPr lang="zh-CN" altLang="en-US" sz="2800" dirty="0"/>
              <a:t>写封信</a:t>
            </a:r>
            <a:endParaRPr lang="zh-CN" altLang="zh-CN" sz="2800" dirty="0"/>
          </a:p>
          <a:p>
            <a:r>
              <a:rPr lang="en-US" altLang="zh-CN" sz="2800" dirty="0"/>
              <a:t>----</a:t>
            </a:r>
            <a:r>
              <a:rPr lang="zh-CN" altLang="en-US" sz="2800" dirty="0"/>
              <a:t>你现在的心情？</a:t>
            </a:r>
            <a:endParaRPr lang="en-US" altLang="zh-CN" sz="2800" dirty="0"/>
          </a:p>
          <a:p>
            <a:r>
              <a:rPr lang="en-US" altLang="zh-CN" sz="2800" dirty="0"/>
              <a:t>----</a:t>
            </a:r>
            <a:r>
              <a:rPr lang="zh-CN" altLang="en-US" sz="2800" dirty="0"/>
              <a:t>如果还有一次机会你会怎么做？</a:t>
            </a:r>
            <a:endParaRPr lang="en-US" altLang="zh-CN" sz="2800" dirty="0"/>
          </a:p>
          <a:p>
            <a:r>
              <a:rPr lang="en-US" altLang="zh-CN" sz="2800" dirty="0"/>
              <a:t>----</a:t>
            </a:r>
            <a:r>
              <a:rPr lang="zh-CN" altLang="en-US" sz="2800" dirty="0"/>
              <a:t>未来你再遇见困难会怎么做？</a:t>
            </a:r>
            <a:endParaRPr lang="zh-CN" altLang="zh-CN" sz="2800" dirty="0"/>
          </a:p>
          <a:p>
            <a:pPr algn="just"/>
            <a:endParaRPr lang="zh-CN" altLang="en-US" dirty="0"/>
          </a:p>
        </p:txBody>
      </p:sp>
      <p:sp>
        <p:nvSpPr>
          <p:cNvPr id="5" name="文本框 4">
            <a:extLst>
              <a:ext uri="{FF2B5EF4-FFF2-40B4-BE49-F238E27FC236}">
                <a16:creationId xmlns:a16="http://schemas.microsoft.com/office/drawing/2014/main" id="{12D782F7-A049-4482-B23A-0C93A4D88501}"/>
              </a:ext>
            </a:extLst>
          </p:cNvPr>
          <p:cNvSpPr txBox="1"/>
          <p:nvPr/>
        </p:nvSpPr>
        <p:spPr>
          <a:xfrm>
            <a:off x="3909095" y="3976365"/>
            <a:ext cx="8064896" cy="1384995"/>
          </a:xfrm>
          <a:prstGeom prst="rect">
            <a:avLst/>
          </a:prstGeom>
          <a:noFill/>
        </p:spPr>
        <p:txBody>
          <a:bodyPr wrap="square" rtlCol="0">
            <a:spAutoFit/>
          </a:bodyPr>
          <a:lstStyle/>
          <a:p>
            <a:r>
              <a:rPr lang="en-US" altLang="zh-CN" sz="2800" dirty="0"/>
              <a:t>Task 7. </a:t>
            </a:r>
            <a:r>
              <a:rPr lang="zh-CN" altLang="en-US" sz="2800" b="1" dirty="0">
                <a:solidFill>
                  <a:srgbClr val="3003ED"/>
                </a:solidFill>
              </a:rPr>
              <a:t>总结</a:t>
            </a:r>
            <a:endParaRPr lang="zh-CN" altLang="zh-CN" sz="2800" b="1" dirty="0">
              <a:solidFill>
                <a:srgbClr val="3003ED"/>
              </a:solidFill>
            </a:endParaRPr>
          </a:p>
          <a:p>
            <a:r>
              <a:rPr lang="en-US" altLang="zh-CN" sz="2800" dirty="0"/>
              <a:t> </a:t>
            </a:r>
            <a:r>
              <a:rPr lang="zh-CN" altLang="en-US" sz="2800" dirty="0"/>
              <a:t>本文给我们的启示：遇见任何困难都不要放弃；尽力去帮助别人。</a:t>
            </a:r>
            <a:endParaRPr lang="zh-CN" altLang="en-US" dirty="0"/>
          </a:p>
        </p:txBody>
      </p:sp>
    </p:spTree>
    <p:extLst>
      <p:ext uri="{BB962C8B-B14F-4D97-AF65-F5344CB8AC3E}">
        <p14:creationId xmlns:p14="http://schemas.microsoft.com/office/powerpoint/2010/main" val="395881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BF64100-100F-4F2C-8519-0E5E1C431EDD}"/>
              </a:ext>
            </a:extLst>
          </p:cNvPr>
          <p:cNvGrpSpPr>
            <a:grpSpLocks/>
          </p:cNvGrpSpPr>
          <p:nvPr/>
        </p:nvGrpSpPr>
        <p:grpSpPr bwMode="auto">
          <a:xfrm>
            <a:off x="1848085" y="3887153"/>
            <a:ext cx="2907820" cy="1071970"/>
            <a:chOff x="2200" y="2116"/>
            <a:chExt cx="1398" cy="403"/>
          </a:xfrm>
        </p:grpSpPr>
        <p:sp>
          <p:nvSpPr>
            <p:cNvPr id="70659" name="Oval 3">
              <a:extLst>
                <a:ext uri="{FF2B5EF4-FFF2-40B4-BE49-F238E27FC236}">
                  <a16:creationId xmlns:a16="http://schemas.microsoft.com/office/drawing/2014/main" id="{8D1AA260-1E6E-400C-8942-17BE9591C654}"/>
                </a:ext>
              </a:extLst>
            </p:cNvPr>
            <p:cNvSpPr>
              <a:spLocks noChangeArrowheads="1"/>
            </p:cNvSpPr>
            <p:nvPr/>
          </p:nvSpPr>
          <p:spPr bwMode="gray">
            <a:xfrm>
              <a:off x="2200" y="2117"/>
              <a:ext cx="180" cy="40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noFill/>
              <a:round/>
              <a:headEnd/>
              <a:tailEnd/>
            </a:ln>
            <a:effectLst/>
          </p:spPr>
          <p:txBody>
            <a:bodyPr wrap="none" anchor="ctr">
              <a:spAutoFit/>
            </a:bodyPr>
            <a:lstStyle/>
            <a:p>
              <a:pPr defTabSz="964326">
                <a:defRPr/>
              </a:pPr>
              <a:endParaRPr lang="zh-CN" altLang="en-US" sz="1898">
                <a:solidFill>
                  <a:srgbClr val="000000"/>
                </a:solidFill>
                <a:latin typeface="Arial" charset="0"/>
              </a:endParaRPr>
            </a:p>
          </p:txBody>
        </p:sp>
        <p:sp>
          <p:nvSpPr>
            <p:cNvPr id="70660" name="Oval 4">
              <a:extLst>
                <a:ext uri="{FF2B5EF4-FFF2-40B4-BE49-F238E27FC236}">
                  <a16:creationId xmlns:a16="http://schemas.microsoft.com/office/drawing/2014/main" id="{7E8DD811-7231-4812-A5A9-3D746527EEC8}"/>
                </a:ext>
              </a:extLst>
            </p:cNvPr>
            <p:cNvSpPr>
              <a:spLocks noChangeArrowheads="1"/>
            </p:cNvSpPr>
            <p:nvPr/>
          </p:nvSpPr>
          <p:spPr bwMode="gray">
            <a:xfrm>
              <a:off x="2200" y="2117"/>
              <a:ext cx="180" cy="402"/>
            </a:xfrm>
            <a:prstGeom prst="ellipse">
              <a:avLst/>
            </a:prstGeom>
            <a:gradFill rotWithShape="1">
              <a:gsLst>
                <a:gs pos="0">
                  <a:schemeClr val="hlink">
                    <a:gamma/>
                    <a:tint val="69804"/>
                    <a:invGamma/>
                  </a:schemeClr>
                </a:gs>
                <a:gs pos="100000">
                  <a:schemeClr val="hlink"/>
                </a:gs>
              </a:gsLst>
              <a:lin ang="2700000" scaled="1"/>
            </a:gradFill>
            <a:ln w="38100">
              <a:noFill/>
              <a:round/>
              <a:headEnd/>
              <a:tailEnd/>
            </a:ln>
            <a:effectLst/>
          </p:spPr>
          <p:txBody>
            <a:bodyPr wrap="none" anchor="ctr">
              <a:spAutoFit/>
            </a:bodyPr>
            <a:lstStyle/>
            <a:p>
              <a:pPr defTabSz="964326">
                <a:defRPr/>
              </a:pPr>
              <a:endParaRPr lang="zh-CN" altLang="en-US" sz="1898">
                <a:solidFill>
                  <a:srgbClr val="000000"/>
                </a:solidFill>
                <a:latin typeface="Arial" charset="0"/>
              </a:endParaRPr>
            </a:p>
          </p:txBody>
        </p:sp>
        <p:sp>
          <p:nvSpPr>
            <p:cNvPr id="70661" name="Oval 5">
              <a:extLst>
                <a:ext uri="{FF2B5EF4-FFF2-40B4-BE49-F238E27FC236}">
                  <a16:creationId xmlns:a16="http://schemas.microsoft.com/office/drawing/2014/main" id="{2D6BD2DE-7F6C-4B9D-8C6E-3A77825D0FAD}"/>
                </a:ext>
              </a:extLst>
            </p:cNvPr>
            <p:cNvSpPr>
              <a:spLocks noChangeArrowheads="1"/>
            </p:cNvSpPr>
            <p:nvPr/>
          </p:nvSpPr>
          <p:spPr bwMode="gray">
            <a:xfrm>
              <a:off x="2297" y="2116"/>
              <a:ext cx="1301" cy="4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sp>
          <p:nvSpPr>
            <p:cNvPr id="70662" name="Oval 6">
              <a:extLst>
                <a:ext uri="{FF2B5EF4-FFF2-40B4-BE49-F238E27FC236}">
                  <a16:creationId xmlns:a16="http://schemas.microsoft.com/office/drawing/2014/main" id="{11B36E3E-F32E-41E3-BFC1-A1F3C3EB1B05}"/>
                </a:ext>
              </a:extLst>
            </p:cNvPr>
            <p:cNvSpPr>
              <a:spLocks noChangeArrowheads="1"/>
            </p:cNvSpPr>
            <p:nvPr/>
          </p:nvSpPr>
          <p:spPr bwMode="gray">
            <a:xfrm>
              <a:off x="2297" y="2116"/>
              <a:ext cx="1301" cy="402"/>
            </a:xfrm>
            <a:prstGeom prst="ellipse">
              <a:avLst/>
            </a:prstGeom>
            <a:gradFill rotWithShape="1">
              <a:gsLst>
                <a:gs pos="0">
                  <a:schemeClr val="hlink"/>
                </a:gs>
                <a:gs pos="100000">
                  <a:schemeClr val="hlink">
                    <a:gamma/>
                    <a:shade val="48627"/>
                    <a:invGamma/>
                  </a:schemeClr>
                </a:gs>
              </a:gsLst>
              <a:lin ang="27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sp>
          <p:nvSpPr>
            <p:cNvPr id="70663" name="Oval 7">
              <a:extLst>
                <a:ext uri="{FF2B5EF4-FFF2-40B4-BE49-F238E27FC236}">
                  <a16:creationId xmlns:a16="http://schemas.microsoft.com/office/drawing/2014/main" id="{213ACB2C-930D-4164-96A3-E4203DC8F258}"/>
                </a:ext>
              </a:extLst>
            </p:cNvPr>
            <p:cNvSpPr>
              <a:spLocks noChangeArrowheads="1"/>
            </p:cNvSpPr>
            <p:nvPr/>
          </p:nvSpPr>
          <p:spPr bwMode="gray">
            <a:xfrm>
              <a:off x="2362" y="2116"/>
              <a:ext cx="1171" cy="402"/>
            </a:xfrm>
            <a:prstGeom prst="ellipse">
              <a:avLst/>
            </a:prstGeom>
            <a:gradFill rotWithShape="1">
              <a:gsLst>
                <a:gs pos="0">
                  <a:schemeClr val="hlink">
                    <a:gamma/>
                    <a:shade val="46275"/>
                    <a:invGamma/>
                  </a:schemeClr>
                </a:gs>
                <a:gs pos="100000">
                  <a:schemeClr val="hlink"/>
                </a:gs>
              </a:gsLst>
              <a:lin ang="54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grpSp>
      <p:sp>
        <p:nvSpPr>
          <p:cNvPr id="44035" name="Rectangle 8">
            <a:extLst>
              <a:ext uri="{FF2B5EF4-FFF2-40B4-BE49-F238E27FC236}">
                <a16:creationId xmlns:a16="http://schemas.microsoft.com/office/drawing/2014/main" id="{6AF4B0E2-2FFB-4EF0-AF1A-47ECC4FA2879}"/>
              </a:ext>
            </a:extLst>
          </p:cNvPr>
          <p:cNvSpPr>
            <a:spLocks noGrp="1" noChangeArrowheads="1"/>
          </p:cNvSpPr>
          <p:nvPr>
            <p:ph type="title"/>
          </p:nvPr>
        </p:nvSpPr>
        <p:spPr bwMode="auto">
          <a:xfrm>
            <a:off x="2008026" y="932542"/>
            <a:ext cx="8518454" cy="835438"/>
          </a:xfrm>
          <a:solidFill>
            <a:schemeClr val="accent2">
              <a:lumMod val="20000"/>
              <a:lumOff val="80000"/>
            </a:schemeClr>
          </a:solidFill>
          <a:ln w="28575">
            <a:solidFill>
              <a:srgbClr val="000000"/>
            </a:solidFill>
            <a:miter lim="800000"/>
            <a:headEnd/>
            <a:tailEnd/>
          </a:ln>
        </p:spPr>
        <p:txBody>
          <a:bodyPr vert="horz" wrap="square" lIns="96435" tIns="48218" rIns="96435" bIns="48218" numCol="1" anchor="t" anchorCtr="0" compatLnSpc="1">
            <a:prstTxWarp prst="textNoShape">
              <a:avLst/>
            </a:prstTxWarp>
          </a:bodyPr>
          <a:lstStyle/>
          <a:p>
            <a:pPr eaLnBrk="1" hangingPunct="1"/>
            <a:r>
              <a:rPr lang="zh-CN" altLang="en-US" dirty="0">
                <a:solidFill>
                  <a:srgbClr val="002060"/>
                </a:solidFill>
              </a:rPr>
              <a:t>文学经典阅读教学的三个层次</a:t>
            </a:r>
          </a:p>
        </p:txBody>
      </p:sp>
      <p:sp>
        <p:nvSpPr>
          <p:cNvPr id="70665" name="AutoShape 9">
            <a:extLst>
              <a:ext uri="{FF2B5EF4-FFF2-40B4-BE49-F238E27FC236}">
                <a16:creationId xmlns:a16="http://schemas.microsoft.com/office/drawing/2014/main" id="{C9B6381E-274D-400F-82BF-8BFF1C8BE842}"/>
              </a:ext>
            </a:extLst>
          </p:cNvPr>
          <p:cNvSpPr>
            <a:spLocks noChangeArrowheads="1"/>
          </p:cNvSpPr>
          <p:nvPr/>
        </p:nvSpPr>
        <p:spPr bwMode="gray">
          <a:xfrm>
            <a:off x="3637244" y="1975321"/>
            <a:ext cx="5752636" cy="1285804"/>
          </a:xfrm>
          <a:prstGeom prst="upArrow">
            <a:avLst>
              <a:gd name="adj1" fmla="val 57296"/>
              <a:gd name="adj2" fmla="val 62796"/>
            </a:avLst>
          </a:prstGeom>
          <a:gradFill rotWithShape="1">
            <a:gsLst>
              <a:gs pos="0">
                <a:schemeClr val="tx2"/>
              </a:gs>
              <a:gs pos="100000">
                <a:schemeClr val="tx2">
                  <a:gamma/>
                  <a:tint val="33333"/>
                  <a:invGamma/>
                  <a:alpha val="0"/>
                </a:schemeClr>
              </a:gs>
            </a:gsLst>
            <a:lin ang="5400000" scaled="1"/>
          </a:gradFill>
          <a:ln w="9525">
            <a:noFill/>
            <a:miter lim="800000"/>
            <a:headEnd/>
            <a:tailEnd/>
          </a:ln>
          <a:effectLst/>
        </p:spPr>
        <p:txBody>
          <a:bodyPr wrap="none" anchor="ctr"/>
          <a:lstStyle/>
          <a:p>
            <a:pPr defTabSz="964326">
              <a:defRPr/>
            </a:pPr>
            <a:endParaRPr lang="zh-CN" altLang="en-US" sz="1898">
              <a:solidFill>
                <a:srgbClr val="000000"/>
              </a:solidFill>
              <a:latin typeface="Arial" charset="0"/>
            </a:endParaRPr>
          </a:p>
        </p:txBody>
      </p:sp>
      <p:grpSp>
        <p:nvGrpSpPr>
          <p:cNvPr id="3" name="Group 10">
            <a:extLst>
              <a:ext uri="{FF2B5EF4-FFF2-40B4-BE49-F238E27FC236}">
                <a16:creationId xmlns:a16="http://schemas.microsoft.com/office/drawing/2014/main" id="{7077C457-8437-4A90-B077-4B751F58C630}"/>
              </a:ext>
            </a:extLst>
          </p:cNvPr>
          <p:cNvGrpSpPr>
            <a:grpSpLocks/>
          </p:cNvGrpSpPr>
          <p:nvPr/>
        </p:nvGrpSpPr>
        <p:grpSpPr bwMode="auto">
          <a:xfrm>
            <a:off x="5086234" y="3887153"/>
            <a:ext cx="2899096" cy="1155587"/>
            <a:chOff x="2200" y="2116"/>
            <a:chExt cx="1396" cy="403"/>
          </a:xfrm>
        </p:grpSpPr>
        <p:sp>
          <p:nvSpPr>
            <p:cNvPr id="70667" name="Oval 11">
              <a:extLst>
                <a:ext uri="{FF2B5EF4-FFF2-40B4-BE49-F238E27FC236}">
                  <a16:creationId xmlns:a16="http://schemas.microsoft.com/office/drawing/2014/main" id="{81D786BA-3534-46EC-A0EA-0733E2FA76B0}"/>
                </a:ext>
              </a:extLst>
            </p:cNvPr>
            <p:cNvSpPr>
              <a:spLocks noChangeArrowheads="1"/>
            </p:cNvSpPr>
            <p:nvPr/>
          </p:nvSpPr>
          <p:spPr bwMode="gray">
            <a:xfrm>
              <a:off x="2200" y="2117"/>
              <a:ext cx="186" cy="40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noFill/>
              <a:round/>
              <a:headEnd/>
              <a:tailEnd/>
            </a:ln>
            <a:effectLst/>
          </p:spPr>
          <p:txBody>
            <a:bodyPr wrap="none" anchor="ctr">
              <a:spAutoFit/>
            </a:bodyPr>
            <a:lstStyle/>
            <a:p>
              <a:pPr defTabSz="964326">
                <a:defRPr/>
              </a:pPr>
              <a:endParaRPr lang="zh-CN" altLang="en-US" sz="1898">
                <a:solidFill>
                  <a:srgbClr val="000000"/>
                </a:solidFill>
                <a:latin typeface="Arial" charset="0"/>
              </a:endParaRPr>
            </a:p>
          </p:txBody>
        </p:sp>
        <p:sp>
          <p:nvSpPr>
            <p:cNvPr id="70668" name="Oval 12">
              <a:extLst>
                <a:ext uri="{FF2B5EF4-FFF2-40B4-BE49-F238E27FC236}">
                  <a16:creationId xmlns:a16="http://schemas.microsoft.com/office/drawing/2014/main" id="{4FC6B57D-E965-47D6-B250-2B928E1A2CF7}"/>
                </a:ext>
              </a:extLst>
            </p:cNvPr>
            <p:cNvSpPr>
              <a:spLocks noChangeArrowheads="1"/>
            </p:cNvSpPr>
            <p:nvPr/>
          </p:nvSpPr>
          <p:spPr bwMode="gray">
            <a:xfrm>
              <a:off x="2200" y="2117"/>
              <a:ext cx="186" cy="402"/>
            </a:xfrm>
            <a:prstGeom prst="ellipse">
              <a:avLst/>
            </a:prstGeom>
            <a:gradFill rotWithShape="1">
              <a:gsLst>
                <a:gs pos="0">
                  <a:schemeClr val="accent1">
                    <a:gamma/>
                    <a:tint val="57255"/>
                    <a:invGamma/>
                  </a:schemeClr>
                </a:gs>
                <a:gs pos="100000">
                  <a:schemeClr val="accent1"/>
                </a:gs>
              </a:gsLst>
              <a:lin ang="2700000" scaled="1"/>
            </a:gradFill>
            <a:ln w="38100">
              <a:noFill/>
              <a:round/>
              <a:headEnd/>
              <a:tailEnd/>
            </a:ln>
            <a:effectLst/>
          </p:spPr>
          <p:txBody>
            <a:bodyPr wrap="none" anchor="ctr">
              <a:spAutoFit/>
            </a:bodyPr>
            <a:lstStyle/>
            <a:p>
              <a:pPr defTabSz="964326">
                <a:defRPr/>
              </a:pPr>
              <a:endParaRPr lang="zh-CN" altLang="en-US" sz="1898">
                <a:solidFill>
                  <a:srgbClr val="000000"/>
                </a:solidFill>
                <a:latin typeface="Arial" charset="0"/>
              </a:endParaRPr>
            </a:p>
          </p:txBody>
        </p:sp>
        <p:sp>
          <p:nvSpPr>
            <p:cNvPr id="70669" name="Oval 13">
              <a:extLst>
                <a:ext uri="{FF2B5EF4-FFF2-40B4-BE49-F238E27FC236}">
                  <a16:creationId xmlns:a16="http://schemas.microsoft.com/office/drawing/2014/main" id="{B68C1ADE-9F5E-47B7-9BB4-E15C89D3967B}"/>
                </a:ext>
              </a:extLst>
            </p:cNvPr>
            <p:cNvSpPr>
              <a:spLocks noChangeArrowheads="1"/>
            </p:cNvSpPr>
            <p:nvPr/>
          </p:nvSpPr>
          <p:spPr bwMode="gray">
            <a:xfrm>
              <a:off x="2298" y="2116"/>
              <a:ext cx="1298" cy="40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sp>
          <p:nvSpPr>
            <p:cNvPr id="70670" name="Oval 14">
              <a:extLst>
                <a:ext uri="{FF2B5EF4-FFF2-40B4-BE49-F238E27FC236}">
                  <a16:creationId xmlns:a16="http://schemas.microsoft.com/office/drawing/2014/main" id="{6A18457B-FD43-4197-BFC6-47B98799586B}"/>
                </a:ext>
              </a:extLst>
            </p:cNvPr>
            <p:cNvSpPr>
              <a:spLocks noChangeArrowheads="1"/>
            </p:cNvSpPr>
            <p:nvPr/>
          </p:nvSpPr>
          <p:spPr bwMode="gray">
            <a:xfrm>
              <a:off x="2298" y="2116"/>
              <a:ext cx="1298" cy="402"/>
            </a:xfrm>
            <a:prstGeom prst="ellipse">
              <a:avLst/>
            </a:prstGeom>
            <a:gradFill rotWithShape="1">
              <a:gsLst>
                <a:gs pos="0">
                  <a:schemeClr val="accent1"/>
                </a:gs>
                <a:gs pos="100000">
                  <a:schemeClr val="accent1">
                    <a:gamma/>
                    <a:shade val="48627"/>
                    <a:invGamma/>
                  </a:schemeClr>
                </a:gs>
              </a:gsLst>
              <a:lin ang="27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sp>
          <p:nvSpPr>
            <p:cNvPr id="70671" name="Oval 15">
              <a:extLst>
                <a:ext uri="{FF2B5EF4-FFF2-40B4-BE49-F238E27FC236}">
                  <a16:creationId xmlns:a16="http://schemas.microsoft.com/office/drawing/2014/main" id="{65511501-C236-4C0F-8258-923342996AEF}"/>
                </a:ext>
              </a:extLst>
            </p:cNvPr>
            <p:cNvSpPr>
              <a:spLocks noChangeArrowheads="1"/>
            </p:cNvSpPr>
            <p:nvPr/>
          </p:nvSpPr>
          <p:spPr bwMode="gray">
            <a:xfrm>
              <a:off x="2363" y="2116"/>
              <a:ext cx="1170" cy="402"/>
            </a:xfrm>
            <a:prstGeom prst="ellipse">
              <a:avLst/>
            </a:prstGeom>
            <a:gradFill rotWithShape="1">
              <a:gsLst>
                <a:gs pos="0">
                  <a:schemeClr val="accent1">
                    <a:gamma/>
                    <a:shade val="46275"/>
                    <a:invGamma/>
                  </a:schemeClr>
                </a:gs>
                <a:gs pos="100000">
                  <a:schemeClr val="accent1"/>
                </a:gs>
              </a:gsLst>
              <a:lin ang="54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grpSp>
      <p:grpSp>
        <p:nvGrpSpPr>
          <p:cNvPr id="4" name="Group 16">
            <a:extLst>
              <a:ext uri="{FF2B5EF4-FFF2-40B4-BE49-F238E27FC236}">
                <a16:creationId xmlns:a16="http://schemas.microsoft.com/office/drawing/2014/main" id="{2F6C0FD9-6698-4467-9008-4C3ECB19080D}"/>
              </a:ext>
            </a:extLst>
          </p:cNvPr>
          <p:cNvGrpSpPr>
            <a:grpSpLocks/>
          </p:cNvGrpSpPr>
          <p:nvPr/>
        </p:nvGrpSpPr>
        <p:grpSpPr bwMode="auto">
          <a:xfrm>
            <a:off x="8324557" y="3949514"/>
            <a:ext cx="2811300" cy="1071970"/>
            <a:chOff x="2200" y="2116"/>
            <a:chExt cx="1396" cy="403"/>
          </a:xfrm>
        </p:grpSpPr>
        <p:sp>
          <p:nvSpPr>
            <p:cNvPr id="70673" name="Oval 17">
              <a:extLst>
                <a:ext uri="{FF2B5EF4-FFF2-40B4-BE49-F238E27FC236}">
                  <a16:creationId xmlns:a16="http://schemas.microsoft.com/office/drawing/2014/main" id="{FA488934-709F-4A31-9FA7-BF10B0AAE46D}"/>
                </a:ext>
              </a:extLst>
            </p:cNvPr>
            <p:cNvSpPr>
              <a:spLocks noChangeArrowheads="1"/>
            </p:cNvSpPr>
            <p:nvPr/>
          </p:nvSpPr>
          <p:spPr bwMode="gray">
            <a:xfrm>
              <a:off x="2200" y="2117"/>
              <a:ext cx="186" cy="402"/>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noFill/>
              <a:round/>
              <a:headEnd/>
              <a:tailEnd/>
            </a:ln>
            <a:effectLst/>
          </p:spPr>
          <p:txBody>
            <a:bodyPr wrap="none" anchor="ctr">
              <a:spAutoFit/>
            </a:bodyPr>
            <a:lstStyle/>
            <a:p>
              <a:pPr defTabSz="964326">
                <a:defRPr/>
              </a:pPr>
              <a:endParaRPr lang="zh-CN" altLang="en-US" sz="1898">
                <a:solidFill>
                  <a:srgbClr val="000000"/>
                </a:solidFill>
                <a:latin typeface="Arial" charset="0"/>
              </a:endParaRPr>
            </a:p>
          </p:txBody>
        </p:sp>
        <p:sp>
          <p:nvSpPr>
            <p:cNvPr id="70674" name="Oval 18">
              <a:extLst>
                <a:ext uri="{FF2B5EF4-FFF2-40B4-BE49-F238E27FC236}">
                  <a16:creationId xmlns:a16="http://schemas.microsoft.com/office/drawing/2014/main" id="{65552916-D444-4818-892A-35B8C1166F18}"/>
                </a:ext>
              </a:extLst>
            </p:cNvPr>
            <p:cNvSpPr>
              <a:spLocks noChangeArrowheads="1"/>
            </p:cNvSpPr>
            <p:nvPr/>
          </p:nvSpPr>
          <p:spPr bwMode="gray">
            <a:xfrm>
              <a:off x="2200" y="2117"/>
              <a:ext cx="186" cy="402"/>
            </a:xfrm>
            <a:prstGeom prst="ellipse">
              <a:avLst/>
            </a:prstGeom>
            <a:gradFill rotWithShape="1">
              <a:gsLst>
                <a:gs pos="0">
                  <a:schemeClr val="folHlink">
                    <a:gamma/>
                    <a:tint val="66667"/>
                    <a:invGamma/>
                  </a:schemeClr>
                </a:gs>
                <a:gs pos="100000">
                  <a:schemeClr val="folHlink"/>
                </a:gs>
              </a:gsLst>
              <a:lin ang="2700000" scaled="1"/>
            </a:gradFill>
            <a:ln w="38100">
              <a:noFill/>
              <a:round/>
              <a:headEnd/>
              <a:tailEnd/>
            </a:ln>
            <a:effectLst/>
          </p:spPr>
          <p:txBody>
            <a:bodyPr wrap="none" anchor="ctr">
              <a:spAutoFit/>
            </a:bodyPr>
            <a:lstStyle/>
            <a:p>
              <a:pPr defTabSz="964326">
                <a:defRPr/>
              </a:pPr>
              <a:endParaRPr lang="zh-CN" altLang="en-US" sz="1898">
                <a:solidFill>
                  <a:srgbClr val="000000"/>
                </a:solidFill>
                <a:latin typeface="Arial" charset="0"/>
              </a:endParaRPr>
            </a:p>
          </p:txBody>
        </p:sp>
        <p:sp>
          <p:nvSpPr>
            <p:cNvPr id="70675" name="Oval 19">
              <a:extLst>
                <a:ext uri="{FF2B5EF4-FFF2-40B4-BE49-F238E27FC236}">
                  <a16:creationId xmlns:a16="http://schemas.microsoft.com/office/drawing/2014/main" id="{3A0F1179-969A-4B1E-9349-C4801D57B0A1}"/>
                </a:ext>
              </a:extLst>
            </p:cNvPr>
            <p:cNvSpPr>
              <a:spLocks noChangeArrowheads="1"/>
            </p:cNvSpPr>
            <p:nvPr/>
          </p:nvSpPr>
          <p:spPr bwMode="gray">
            <a:xfrm>
              <a:off x="2298" y="2116"/>
              <a:ext cx="1298" cy="40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sp>
          <p:nvSpPr>
            <p:cNvPr id="70676" name="Oval 20">
              <a:extLst>
                <a:ext uri="{FF2B5EF4-FFF2-40B4-BE49-F238E27FC236}">
                  <a16:creationId xmlns:a16="http://schemas.microsoft.com/office/drawing/2014/main" id="{706D3B57-889D-48C0-B7E0-06EAD02F9178}"/>
                </a:ext>
              </a:extLst>
            </p:cNvPr>
            <p:cNvSpPr>
              <a:spLocks noChangeArrowheads="1"/>
            </p:cNvSpPr>
            <p:nvPr/>
          </p:nvSpPr>
          <p:spPr bwMode="gray">
            <a:xfrm>
              <a:off x="2298" y="2116"/>
              <a:ext cx="1298" cy="402"/>
            </a:xfrm>
            <a:prstGeom prst="ellipse">
              <a:avLst/>
            </a:prstGeom>
            <a:gradFill rotWithShape="1">
              <a:gsLst>
                <a:gs pos="0">
                  <a:schemeClr val="folHlink"/>
                </a:gs>
                <a:gs pos="100000">
                  <a:schemeClr val="folHlink">
                    <a:gamma/>
                    <a:shade val="48627"/>
                    <a:invGamma/>
                  </a:schemeClr>
                </a:gs>
              </a:gsLst>
              <a:lin ang="27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sp>
          <p:nvSpPr>
            <p:cNvPr id="70677" name="Oval 21">
              <a:extLst>
                <a:ext uri="{FF2B5EF4-FFF2-40B4-BE49-F238E27FC236}">
                  <a16:creationId xmlns:a16="http://schemas.microsoft.com/office/drawing/2014/main" id="{342EFFF4-A831-4F8B-B39C-68F7D89620DE}"/>
                </a:ext>
              </a:extLst>
            </p:cNvPr>
            <p:cNvSpPr>
              <a:spLocks noChangeArrowheads="1"/>
            </p:cNvSpPr>
            <p:nvPr/>
          </p:nvSpPr>
          <p:spPr bwMode="gray">
            <a:xfrm>
              <a:off x="2363" y="2116"/>
              <a:ext cx="1170" cy="402"/>
            </a:xfrm>
            <a:prstGeom prst="ellipse">
              <a:avLst/>
            </a:prstGeom>
            <a:gradFill rotWithShape="1">
              <a:gsLst>
                <a:gs pos="0">
                  <a:schemeClr val="folHlink">
                    <a:gamma/>
                    <a:shade val="46275"/>
                    <a:invGamma/>
                  </a:schemeClr>
                </a:gs>
                <a:gs pos="100000">
                  <a:schemeClr val="folHlink"/>
                </a:gs>
              </a:gsLst>
              <a:lin ang="5400000" scaled="1"/>
            </a:gradFill>
            <a:ln w="38100">
              <a:noFill/>
              <a:round/>
              <a:headEnd/>
              <a:tailEnd/>
            </a:ln>
            <a:effectLst/>
          </p:spPr>
          <p:txBody>
            <a:bodyPr anchor="ctr">
              <a:spAutoFit/>
            </a:bodyPr>
            <a:lstStyle/>
            <a:p>
              <a:pPr defTabSz="964326">
                <a:defRPr/>
              </a:pPr>
              <a:endParaRPr lang="zh-CN" altLang="en-US" sz="1898">
                <a:solidFill>
                  <a:srgbClr val="000000"/>
                </a:solidFill>
                <a:latin typeface="Arial" charset="0"/>
              </a:endParaRPr>
            </a:p>
          </p:txBody>
        </p:sp>
      </p:grpSp>
      <p:sp>
        <p:nvSpPr>
          <p:cNvPr id="70685" name="Rectangle 29">
            <a:extLst>
              <a:ext uri="{FF2B5EF4-FFF2-40B4-BE49-F238E27FC236}">
                <a16:creationId xmlns:a16="http://schemas.microsoft.com/office/drawing/2014/main" id="{17CDFE40-09BF-4054-990C-EF5E58EB3CDE}"/>
              </a:ext>
            </a:extLst>
          </p:cNvPr>
          <p:cNvSpPr>
            <a:spLocks noChangeArrowheads="1"/>
          </p:cNvSpPr>
          <p:nvPr/>
        </p:nvSpPr>
        <p:spPr bwMode="gray">
          <a:xfrm>
            <a:off x="2447614" y="4102369"/>
            <a:ext cx="1460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64326">
              <a:spcBef>
                <a:spcPct val="0"/>
              </a:spcBef>
              <a:buNone/>
            </a:pPr>
            <a:r>
              <a:rPr lang="en-US" altLang="zh-CN" sz="2531" dirty="0">
                <a:solidFill>
                  <a:srgbClr val="FFFFFF"/>
                </a:solidFill>
              </a:rPr>
              <a:t>    </a:t>
            </a:r>
            <a:r>
              <a:rPr lang="zh-CN" altLang="en-US" sz="3600" b="1" dirty="0">
                <a:solidFill>
                  <a:srgbClr val="FFFFFF"/>
                </a:solidFill>
              </a:rPr>
              <a:t>理解</a:t>
            </a:r>
            <a:endParaRPr lang="en-US" altLang="zh-CN" b="1" dirty="0">
              <a:solidFill>
                <a:srgbClr val="FFFFFF"/>
              </a:solidFill>
            </a:endParaRPr>
          </a:p>
        </p:txBody>
      </p:sp>
      <p:sp>
        <p:nvSpPr>
          <p:cNvPr id="70686" name="Rectangle 30">
            <a:extLst>
              <a:ext uri="{FF2B5EF4-FFF2-40B4-BE49-F238E27FC236}">
                <a16:creationId xmlns:a16="http://schemas.microsoft.com/office/drawing/2014/main" id="{C9E2138C-EBC6-4FA2-9176-C7B14BEBA5C4}"/>
              </a:ext>
            </a:extLst>
          </p:cNvPr>
          <p:cNvSpPr>
            <a:spLocks noChangeArrowheads="1"/>
          </p:cNvSpPr>
          <p:nvPr/>
        </p:nvSpPr>
        <p:spPr bwMode="gray">
          <a:xfrm>
            <a:off x="6041735" y="4162334"/>
            <a:ext cx="12000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64326">
              <a:spcBef>
                <a:spcPct val="0"/>
              </a:spcBef>
              <a:buNone/>
            </a:pPr>
            <a:r>
              <a:rPr lang="zh-CN" altLang="en-US" sz="3600" b="1" dirty="0">
                <a:solidFill>
                  <a:srgbClr val="000000"/>
                </a:solidFill>
              </a:rPr>
              <a:t>赏析</a:t>
            </a:r>
            <a:endParaRPr lang="en-US" altLang="zh-CN" sz="3600" b="1" dirty="0">
              <a:solidFill>
                <a:srgbClr val="000000"/>
              </a:solidFill>
            </a:endParaRPr>
          </a:p>
        </p:txBody>
      </p:sp>
      <p:sp>
        <p:nvSpPr>
          <p:cNvPr id="70688" name="Rectangle 32">
            <a:extLst>
              <a:ext uri="{FF2B5EF4-FFF2-40B4-BE49-F238E27FC236}">
                <a16:creationId xmlns:a16="http://schemas.microsoft.com/office/drawing/2014/main" id="{A88E8F6D-D94A-421E-AD10-8E0896664E05}"/>
              </a:ext>
            </a:extLst>
          </p:cNvPr>
          <p:cNvSpPr>
            <a:spLocks noChangeArrowheads="1"/>
          </p:cNvSpPr>
          <p:nvPr/>
        </p:nvSpPr>
        <p:spPr bwMode="gray">
          <a:xfrm>
            <a:off x="9272370" y="4120526"/>
            <a:ext cx="12000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64326">
              <a:spcBef>
                <a:spcPct val="0"/>
              </a:spcBef>
              <a:buNone/>
            </a:pPr>
            <a:r>
              <a:rPr lang="zh-CN" altLang="en-US" sz="3600" b="1" dirty="0">
                <a:solidFill>
                  <a:schemeClr val="bg1"/>
                </a:solidFill>
              </a:rPr>
              <a:t>创写</a:t>
            </a:r>
            <a:endParaRPr lang="en-US" altLang="zh-CN" sz="3600" b="1" dirty="0">
              <a:solidFill>
                <a:schemeClr val="bg1"/>
              </a:solidFill>
            </a:endParaRPr>
          </a:p>
        </p:txBody>
      </p:sp>
      <p:sp>
        <p:nvSpPr>
          <p:cNvPr id="70689" name="Rectangle 33">
            <a:extLst>
              <a:ext uri="{FF2B5EF4-FFF2-40B4-BE49-F238E27FC236}">
                <a16:creationId xmlns:a16="http://schemas.microsoft.com/office/drawing/2014/main" id="{15BFDE50-0337-4B29-8381-52D35350544E}"/>
              </a:ext>
            </a:extLst>
          </p:cNvPr>
          <p:cNvSpPr>
            <a:spLocks noChangeArrowheads="1"/>
          </p:cNvSpPr>
          <p:nvPr/>
        </p:nvSpPr>
        <p:spPr bwMode="auto">
          <a:xfrm>
            <a:off x="1929060" y="5223581"/>
            <a:ext cx="9000631" cy="123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64326">
              <a:spcBef>
                <a:spcPct val="0"/>
              </a:spcBef>
              <a:buNone/>
            </a:pPr>
            <a:r>
              <a:rPr lang="zh-CN" altLang="zh-CN" sz="3600" b="1" dirty="0">
                <a:solidFill>
                  <a:schemeClr val="tx2"/>
                </a:solidFill>
              </a:rPr>
              <a:t>语言层次</a:t>
            </a:r>
            <a:r>
              <a:rPr lang="en-US" altLang="zh-CN" sz="3600" b="1" dirty="0">
                <a:solidFill>
                  <a:schemeClr val="tx2"/>
                </a:solidFill>
              </a:rPr>
              <a:t>  	     </a:t>
            </a:r>
            <a:r>
              <a:rPr lang="zh-CN" altLang="zh-CN" sz="3600" b="1" dirty="0">
                <a:solidFill>
                  <a:schemeClr val="tx2"/>
                </a:solidFill>
              </a:rPr>
              <a:t>信息层次</a:t>
            </a:r>
            <a:r>
              <a:rPr lang="en-US" altLang="zh-CN" sz="3600" b="1" dirty="0">
                <a:solidFill>
                  <a:schemeClr val="tx2"/>
                </a:solidFill>
              </a:rPr>
              <a:t> 		</a:t>
            </a:r>
            <a:r>
              <a:rPr lang="zh-CN" altLang="zh-CN" sz="3600" b="1" dirty="0">
                <a:solidFill>
                  <a:schemeClr val="tx2"/>
                </a:solidFill>
              </a:rPr>
              <a:t>思想层次</a:t>
            </a:r>
            <a:r>
              <a:rPr lang="en-US" altLang="zh-CN" sz="3600" b="1" dirty="0">
                <a:solidFill>
                  <a:schemeClr val="tx2"/>
                </a:solidFill>
              </a:rPr>
              <a:t> </a:t>
            </a:r>
            <a:endParaRPr lang="zh-CN" altLang="zh-CN" sz="3600" b="1" dirty="0">
              <a:solidFill>
                <a:schemeClr val="tx2"/>
              </a:solidFill>
            </a:endParaRPr>
          </a:p>
          <a:p>
            <a:pPr defTabSz="964326">
              <a:spcBef>
                <a:spcPct val="0"/>
              </a:spcBef>
              <a:buNone/>
            </a:pPr>
            <a:endParaRPr lang="zh-CN" altLang="en-US" sz="3797" b="1" dirty="0">
              <a:solidFill>
                <a:srgbClr val="000000"/>
              </a:solidFill>
            </a:endParaRPr>
          </a:p>
        </p:txBody>
      </p:sp>
    </p:spTree>
    <p:extLst>
      <p:ext uri="{BB962C8B-B14F-4D97-AF65-F5344CB8AC3E}">
        <p14:creationId xmlns:p14="http://schemas.microsoft.com/office/powerpoint/2010/main" val="1330274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blinds(horizontal)">
                                      <p:cBhvr>
                                        <p:cTn id="7" dur="500"/>
                                        <p:tgtEl>
                                          <p:spTgt spid="70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0685"/>
                                        </p:tgtEl>
                                        <p:attrNameLst>
                                          <p:attrName>style.visibility</p:attrName>
                                        </p:attrNameLst>
                                      </p:cBhvr>
                                      <p:to>
                                        <p:strVal val="visible"/>
                                      </p:to>
                                    </p:set>
                                    <p:animEffect transition="in" filter="blinds(horizontal)">
                                      <p:cBhvr>
                                        <p:cTn id="23" dur="500"/>
                                        <p:tgtEl>
                                          <p:spTgt spid="706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0686"/>
                                        </p:tgtEl>
                                        <p:attrNameLst>
                                          <p:attrName>style.visibility</p:attrName>
                                        </p:attrNameLst>
                                      </p:cBhvr>
                                      <p:to>
                                        <p:strVal val="visible"/>
                                      </p:to>
                                    </p:set>
                                    <p:animEffect transition="in" filter="blinds(horizontal)">
                                      <p:cBhvr>
                                        <p:cTn id="28" dur="500"/>
                                        <p:tgtEl>
                                          <p:spTgt spid="7068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0688"/>
                                        </p:tgtEl>
                                        <p:attrNameLst>
                                          <p:attrName>style.visibility</p:attrName>
                                        </p:attrNameLst>
                                      </p:cBhvr>
                                      <p:to>
                                        <p:strVal val="visible"/>
                                      </p:to>
                                    </p:set>
                                    <p:animEffect transition="in" filter="blinds(horizontal)">
                                      <p:cBhvr>
                                        <p:cTn id="33" dur="500"/>
                                        <p:tgtEl>
                                          <p:spTgt spid="7068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0689"/>
                                        </p:tgtEl>
                                        <p:attrNameLst>
                                          <p:attrName>style.visibility</p:attrName>
                                        </p:attrNameLst>
                                      </p:cBhvr>
                                      <p:to>
                                        <p:strVal val="visible"/>
                                      </p:to>
                                    </p:set>
                                    <p:animEffect transition="in" filter="blinds(horizontal)">
                                      <p:cBhvr>
                                        <p:cTn id="38" dur="500"/>
                                        <p:tgtEl>
                                          <p:spTgt spid="70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animBg="1"/>
      <p:bldP spid="70685" grpId="0"/>
      <p:bldP spid="70686" grpId="0"/>
      <p:bldP spid="70688" grpId="0"/>
      <p:bldP spid="706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6">
            <a:extLst>
              <a:ext uri="{FF2B5EF4-FFF2-40B4-BE49-F238E27FC236}">
                <a16:creationId xmlns:a16="http://schemas.microsoft.com/office/drawing/2014/main" id="{A073B17F-3650-463E-B280-075FFB06ED8F}"/>
              </a:ext>
            </a:extLst>
          </p:cNvPr>
          <p:cNvSpPr>
            <a:spLocks noChangeArrowheads="1"/>
          </p:cNvSpPr>
          <p:nvPr/>
        </p:nvSpPr>
        <p:spPr bwMode="ltGray">
          <a:xfrm>
            <a:off x="859463" y="1096045"/>
            <a:ext cx="5569911" cy="745442"/>
          </a:xfrm>
          <a:prstGeom prst="roundRect">
            <a:avLst>
              <a:gd name="adj"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algn="ctr">
              <a:defRPr/>
            </a:pPr>
            <a:r>
              <a:rPr lang="zh-CN" altLang="en-US" sz="3600" b="1" dirty="0">
                <a:solidFill>
                  <a:srgbClr val="FFFFFF"/>
                </a:solidFill>
              </a:rPr>
              <a:t>文学阅读欣赏课的三个层次</a:t>
            </a:r>
          </a:p>
        </p:txBody>
      </p:sp>
      <p:sp>
        <p:nvSpPr>
          <p:cNvPr id="13" name="Text Box 17">
            <a:extLst>
              <a:ext uri="{FF2B5EF4-FFF2-40B4-BE49-F238E27FC236}">
                <a16:creationId xmlns:a16="http://schemas.microsoft.com/office/drawing/2014/main" id="{76B4D996-8095-451E-B35B-1A1D0421D68D}"/>
              </a:ext>
            </a:extLst>
          </p:cNvPr>
          <p:cNvSpPr txBox="1">
            <a:spLocks noChangeArrowheads="1"/>
          </p:cNvSpPr>
          <p:nvPr/>
        </p:nvSpPr>
        <p:spPr bwMode="auto">
          <a:xfrm>
            <a:off x="1532831" y="2129341"/>
            <a:ext cx="5083743" cy="197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ts val="4500"/>
              </a:lnSpc>
              <a:buFontTx/>
              <a:buNone/>
            </a:pPr>
            <a:r>
              <a:rPr lang="zh-CN" altLang="en-US" sz="2400" b="1" dirty="0">
                <a:solidFill>
                  <a:srgbClr val="FF0000"/>
                </a:solidFill>
                <a:ea typeface="楷体_GB2312" pitchFamily="49" charset="-122"/>
              </a:rPr>
              <a:t>理解</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赏析</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创写</a:t>
            </a:r>
            <a:endParaRPr lang="en-US" altLang="zh-CN" sz="2400" b="1" dirty="0">
              <a:solidFill>
                <a:srgbClr val="FF0000"/>
              </a:solidFill>
              <a:ea typeface="楷体_GB2312" pitchFamily="49" charset="-122"/>
            </a:endParaRPr>
          </a:p>
          <a:p>
            <a:pPr algn="just" eaLnBrk="1" hangingPunct="1">
              <a:lnSpc>
                <a:spcPts val="4500"/>
              </a:lnSpc>
              <a:buFontTx/>
              <a:buNone/>
            </a:pPr>
            <a:endParaRPr lang="en-US" altLang="zh-CN" sz="2400" b="1" dirty="0">
              <a:solidFill>
                <a:srgbClr val="FF0000"/>
              </a:solidFill>
              <a:ea typeface="楷体_GB2312" pitchFamily="49" charset="-122"/>
            </a:endParaRPr>
          </a:p>
          <a:p>
            <a:pPr algn="just" eaLnBrk="1" hangingPunct="1">
              <a:lnSpc>
                <a:spcPts val="4500"/>
              </a:lnSpc>
              <a:buFontTx/>
              <a:buNone/>
            </a:pPr>
            <a:endParaRPr lang="en-US" altLang="zh-CN" sz="2400" b="1" dirty="0">
              <a:solidFill>
                <a:srgbClr val="FF0000"/>
              </a:solidFill>
              <a:ea typeface="楷体_GB2312" pitchFamily="49" charset="-122"/>
            </a:endParaRPr>
          </a:p>
        </p:txBody>
      </p:sp>
      <p:sp>
        <p:nvSpPr>
          <p:cNvPr id="10" name="Text Box 17">
            <a:extLst>
              <a:ext uri="{FF2B5EF4-FFF2-40B4-BE49-F238E27FC236}">
                <a16:creationId xmlns:a16="http://schemas.microsoft.com/office/drawing/2014/main" id="{C6E2D476-B057-44AD-BBCE-0A2C26FCA74E}"/>
              </a:ext>
            </a:extLst>
          </p:cNvPr>
          <p:cNvSpPr txBox="1">
            <a:spLocks noGrp="1" noChangeArrowheads="1"/>
          </p:cNvSpPr>
          <p:nvPr>
            <p:ph idx="1"/>
          </p:nvPr>
        </p:nvSpPr>
        <p:spPr bwMode="auto">
          <a:xfrm>
            <a:off x="6861423" y="2464197"/>
            <a:ext cx="5083742" cy="524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ts val="4500"/>
              </a:lnSpc>
              <a:buFontTx/>
              <a:buNone/>
            </a:pPr>
            <a:r>
              <a:rPr lang="zh-CN" altLang="en-US" sz="2400" b="1" dirty="0">
                <a:solidFill>
                  <a:srgbClr val="FF0000"/>
                </a:solidFill>
                <a:ea typeface="楷体_GB2312" pitchFamily="49" charset="-122"/>
              </a:rPr>
              <a:t>理论基础</a:t>
            </a:r>
            <a:endParaRPr lang="en-US" altLang="zh-CN" sz="2400" b="1" dirty="0">
              <a:solidFill>
                <a:srgbClr val="FF0000"/>
              </a:solidFill>
              <a:ea typeface="楷体_GB2312" pitchFamily="49" charset="-122"/>
            </a:endParaRPr>
          </a:p>
          <a:p>
            <a:pPr algn="just" eaLnBrk="1" hangingPunct="1">
              <a:lnSpc>
                <a:spcPts val="4500"/>
              </a:lnSpc>
              <a:buFontTx/>
              <a:buNone/>
            </a:pPr>
            <a:r>
              <a:rPr lang="zh-CN" altLang="en-US" sz="2400" b="1" dirty="0">
                <a:solidFill>
                  <a:srgbClr val="FF0000"/>
                </a:solidFill>
                <a:ea typeface="楷体_GB2312" pitchFamily="49" charset="-122"/>
              </a:rPr>
              <a:t>语言层次</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信息层次</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思想层次</a:t>
            </a:r>
            <a:endParaRPr lang="en-US" altLang="zh-CN" sz="2400" b="1" dirty="0">
              <a:solidFill>
                <a:srgbClr val="FF0000"/>
              </a:solidFill>
              <a:ea typeface="楷体_GB2312" pitchFamily="49" charset="-122"/>
            </a:endParaRPr>
          </a:p>
          <a:p>
            <a:pPr algn="just">
              <a:lnSpc>
                <a:spcPts val="4500"/>
              </a:lnSpc>
              <a:buNone/>
            </a:pPr>
            <a:r>
              <a:rPr lang="zh-CN" altLang="en-US" sz="2400" b="1" dirty="0">
                <a:solidFill>
                  <a:srgbClr val="FF0000"/>
                </a:solidFill>
                <a:ea typeface="楷体_GB2312" pitchFamily="49" charset="-122"/>
              </a:rPr>
              <a:t>字面理解</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字间理解</a:t>
            </a:r>
            <a:r>
              <a:rPr lang="en-US" altLang="zh-CN" sz="2400" b="1" dirty="0">
                <a:solidFill>
                  <a:srgbClr val="FF0000"/>
                </a:solidFill>
                <a:ea typeface="楷体_GB2312" pitchFamily="49" charset="-122"/>
              </a:rPr>
              <a:t>—</a:t>
            </a:r>
            <a:r>
              <a:rPr lang="zh-CN" altLang="en-US" sz="2400" b="1" dirty="0">
                <a:solidFill>
                  <a:srgbClr val="FF0000"/>
                </a:solidFill>
                <a:ea typeface="楷体_GB2312" pitchFamily="49" charset="-122"/>
              </a:rPr>
              <a:t>字外理解</a:t>
            </a:r>
            <a:endParaRPr lang="en-US" altLang="zh-CN" sz="2400" b="1" dirty="0">
              <a:solidFill>
                <a:srgbClr val="FF0000"/>
              </a:solidFill>
              <a:ea typeface="楷体_GB2312" pitchFamily="49" charset="-122"/>
            </a:endParaRPr>
          </a:p>
          <a:p>
            <a:pPr algn="just" eaLnBrk="1" hangingPunct="1">
              <a:lnSpc>
                <a:spcPts val="4500"/>
              </a:lnSpc>
              <a:buFontTx/>
              <a:buNone/>
            </a:pPr>
            <a:r>
              <a:rPr lang="zh-CN" altLang="en-US" sz="2400" b="1" dirty="0">
                <a:solidFill>
                  <a:srgbClr val="FF0000"/>
                </a:solidFill>
                <a:ea typeface="楷体_GB2312" pitchFamily="49" charset="-122"/>
              </a:rPr>
              <a:t>输入和输出相结合</a:t>
            </a:r>
            <a:endParaRPr lang="en-US" altLang="zh-CN" sz="2400" b="1" dirty="0">
              <a:solidFill>
                <a:srgbClr val="FF0000"/>
              </a:solidFill>
              <a:ea typeface="楷体_GB2312" pitchFamily="49" charset="-122"/>
            </a:endParaRPr>
          </a:p>
          <a:p>
            <a:pPr algn="just" eaLnBrk="1" hangingPunct="1">
              <a:lnSpc>
                <a:spcPts val="4500"/>
              </a:lnSpc>
              <a:buFontTx/>
              <a:buNone/>
            </a:pPr>
            <a:r>
              <a:rPr lang="zh-CN" altLang="en-US" sz="2400" b="1" dirty="0">
                <a:solidFill>
                  <a:srgbClr val="FF0000"/>
                </a:solidFill>
                <a:ea typeface="楷体_GB2312" pitchFamily="49" charset="-122"/>
              </a:rPr>
              <a:t>语言学习活动观</a:t>
            </a:r>
            <a:endParaRPr lang="en-US" altLang="zh-CN" sz="2400" b="1" dirty="0">
              <a:solidFill>
                <a:srgbClr val="FF0000"/>
              </a:solidFill>
              <a:ea typeface="楷体_GB2312" pitchFamily="49" charset="-122"/>
            </a:endParaRPr>
          </a:p>
          <a:p>
            <a:pPr algn="just" eaLnBrk="1" hangingPunct="1">
              <a:lnSpc>
                <a:spcPts val="4500"/>
              </a:lnSpc>
              <a:buFontTx/>
              <a:buNone/>
            </a:pPr>
            <a:endParaRPr lang="en-US" altLang="zh-CN" sz="2400" b="1" dirty="0">
              <a:solidFill>
                <a:srgbClr val="FF0000"/>
              </a:solidFill>
              <a:ea typeface="楷体_GB2312" pitchFamily="49" charset="-122"/>
            </a:endParaRPr>
          </a:p>
          <a:p>
            <a:pPr algn="just" eaLnBrk="1" hangingPunct="1">
              <a:lnSpc>
                <a:spcPts val="4500"/>
              </a:lnSpc>
              <a:buFontTx/>
              <a:buNone/>
            </a:pPr>
            <a:endParaRPr lang="en-US" altLang="zh-CN" sz="2400" b="1" dirty="0">
              <a:solidFill>
                <a:srgbClr val="FF0000"/>
              </a:solidFill>
              <a:ea typeface="楷体_GB2312" pitchFamily="49" charset="-122"/>
            </a:endParaRPr>
          </a:p>
          <a:p>
            <a:pPr algn="just" eaLnBrk="1" hangingPunct="1">
              <a:lnSpc>
                <a:spcPts val="4500"/>
              </a:lnSpc>
              <a:buFontTx/>
              <a:buNone/>
            </a:pPr>
            <a:endParaRPr lang="en-US" altLang="zh-CN" sz="2400" b="1" dirty="0">
              <a:solidFill>
                <a:srgbClr val="FF0000"/>
              </a:solidFill>
              <a:ea typeface="楷体_GB2312" pitchFamily="49" charset="-122"/>
            </a:endParaRPr>
          </a:p>
        </p:txBody>
      </p:sp>
    </p:spTree>
    <p:extLst>
      <p:ext uri="{BB962C8B-B14F-4D97-AF65-F5344CB8AC3E}">
        <p14:creationId xmlns:p14="http://schemas.microsoft.com/office/powerpoint/2010/main" val="1312891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yzzxjyjt.com/upload/images/2017/3/9142018399.jpg"/>
          <p:cNvPicPr>
            <a:picLocks noChangeAspect="1" noChangeArrowheads="1"/>
          </p:cNvPicPr>
          <p:nvPr/>
        </p:nvPicPr>
        <p:blipFill>
          <a:blip r:embed="rId2" cstate="print"/>
          <a:srcRect/>
          <a:stretch>
            <a:fillRect/>
          </a:stretch>
        </p:blipFill>
        <p:spPr bwMode="auto">
          <a:xfrm>
            <a:off x="380703" y="0"/>
            <a:ext cx="5787008" cy="3400302"/>
          </a:xfrm>
          <a:prstGeom prst="rect">
            <a:avLst/>
          </a:prstGeom>
          <a:noFill/>
        </p:spPr>
      </p:pic>
      <p:pic>
        <p:nvPicPr>
          <p:cNvPr id="36869" name="Picture 5" descr="E:\2016-2017第二学期\2017年3月6-10日 省英语课外阅读研讨活动\0310英语基地活动照片\常、张主任\IMG_1109.JPG"/>
          <p:cNvPicPr>
            <a:picLocks noChangeAspect="1" noChangeArrowheads="1"/>
          </p:cNvPicPr>
          <p:nvPr/>
        </p:nvPicPr>
        <p:blipFill>
          <a:blip r:embed="rId3" cstate="print"/>
          <a:srcRect/>
          <a:stretch>
            <a:fillRect/>
          </a:stretch>
        </p:blipFill>
        <p:spPr bwMode="auto">
          <a:xfrm>
            <a:off x="6429375" y="3544317"/>
            <a:ext cx="6264696" cy="3584475"/>
          </a:xfrm>
          <a:prstGeom prst="rect">
            <a:avLst/>
          </a:prstGeom>
          <a:noFill/>
        </p:spPr>
      </p:pic>
      <p:pic>
        <p:nvPicPr>
          <p:cNvPr id="36870" name="Picture 6" descr="E:\2016-2017第二学期\2017年3月6-10日 省英语课外阅读研讨活动\0310英语基地活动照片\常、张主任\IMG_1137.JPG"/>
          <p:cNvPicPr>
            <a:picLocks noChangeAspect="1" noChangeArrowheads="1"/>
          </p:cNvPicPr>
          <p:nvPr/>
        </p:nvPicPr>
        <p:blipFill>
          <a:blip r:embed="rId4" cstate="print"/>
          <a:srcRect/>
          <a:stretch>
            <a:fillRect/>
          </a:stretch>
        </p:blipFill>
        <p:spPr bwMode="auto">
          <a:xfrm>
            <a:off x="6357367" y="0"/>
            <a:ext cx="6264696" cy="3472309"/>
          </a:xfrm>
          <a:prstGeom prst="rect">
            <a:avLst/>
          </a:prstGeom>
          <a:noFill/>
        </p:spPr>
      </p:pic>
      <p:sp>
        <p:nvSpPr>
          <p:cNvPr id="7" name="Rectangle 1"/>
          <p:cNvSpPr>
            <a:spLocks noChangeArrowheads="1"/>
          </p:cNvSpPr>
          <p:nvPr/>
        </p:nvSpPr>
        <p:spPr bwMode="auto">
          <a:xfrm>
            <a:off x="380703" y="2896245"/>
            <a:ext cx="5904656" cy="3046988"/>
          </a:xfrm>
          <a:prstGeom prst="rect">
            <a:avLst/>
          </a:prstGeom>
          <a:solidFill>
            <a:srgbClr val="3003ED"/>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a:ln>
                  <a:noFill/>
                </a:ln>
                <a:solidFill>
                  <a:srgbClr val="FFFF00"/>
                </a:solidFill>
                <a:effectLst/>
                <a:latin typeface="Times New Roman" pitchFamily="18" charset="0"/>
                <a:ea typeface="瀹嬩綋" charset="-122"/>
                <a:cs typeface="Times New Roman" pitchFamily="18" charset="0"/>
              </a:rPr>
              <a:t>何</a:t>
            </a:r>
            <a:r>
              <a:rPr kumimoji="0" lang="zh-CN" altLang="en-US" sz="2400" b="1" i="0" u="none" strike="noStrike" cap="none" normalizeH="0" baseline="0" dirty="0">
                <a:ln>
                  <a:noFill/>
                </a:ln>
                <a:solidFill>
                  <a:srgbClr val="FFFF00"/>
                </a:solidFill>
                <a:effectLst/>
                <a:latin typeface="Times New Roman" pitchFamily="18" charset="0"/>
                <a:ea typeface="瀹嬩綋" charset="-122"/>
                <a:cs typeface="Times New Roman" pitchFamily="18" charset="0"/>
              </a:rPr>
              <a:t>锋</a:t>
            </a:r>
            <a:r>
              <a:rPr kumimoji="0" lang="zh-CN" sz="2400" b="1" i="0" u="none" strike="noStrike" cap="none" normalizeH="0" baseline="0" dirty="0">
                <a:ln>
                  <a:noFill/>
                </a:ln>
                <a:solidFill>
                  <a:srgbClr val="FFFF00"/>
                </a:solidFill>
                <a:effectLst/>
                <a:latin typeface="Times New Roman" pitchFamily="18" charset="0"/>
                <a:ea typeface="瀹嬩綋" charset="-122"/>
                <a:cs typeface="Times New Roman" pitchFamily="18" charset="0"/>
              </a:rPr>
              <a:t>书记指出广大教师越来越重视课外阅读，但也暴露出了一些问题，并就如何加强课内外阅读教学研究提出了三点建议：加强课内外阅读方式及评价的研究；精心选取阅读材料，培养学生浓厚的阅读兴趣；保证一定的阅读量，帮助学生养成整体阅读、成定时定量阅读的习惯，并对学生的阅读进行指导、检查和评价。 </a:t>
            </a:r>
            <a:endParaRPr kumimoji="0" lang="zh-CN" sz="2400" b="1" i="0" u="none" strike="noStrike" cap="none" normalizeH="0" baseline="0" dirty="0">
              <a:ln>
                <a:noFill/>
              </a:ln>
              <a:solidFill>
                <a:srgbClr val="FFFF00"/>
              </a:solidFill>
              <a:effectLst/>
              <a:latin typeface="Arial" pitchFamily="34" charset="0"/>
              <a:ea typeface="宋体" pitchFamily="2" charset="-122"/>
              <a:cs typeface="宋体" pitchFamily="2" charset="-122"/>
            </a:endParaRPr>
          </a:p>
        </p:txBody>
      </p:sp>
      <p:sp>
        <p:nvSpPr>
          <p:cNvPr id="8" name="矩形 7"/>
          <p:cNvSpPr/>
          <p:nvPr/>
        </p:nvSpPr>
        <p:spPr>
          <a:xfrm>
            <a:off x="380703" y="5944388"/>
            <a:ext cx="5832648" cy="1200329"/>
          </a:xfrm>
          <a:prstGeom prst="rect">
            <a:avLst/>
          </a:prstGeom>
          <a:solidFill>
            <a:srgbClr val="3003ED"/>
          </a:solidFill>
        </p:spPr>
        <p:txBody>
          <a:bodyPr wrap="square">
            <a:spAutoFit/>
          </a:bodyPr>
          <a:lstStyle/>
          <a:p>
            <a:r>
              <a:rPr lang="zh-CN" altLang="zh-CN" sz="2400" b="1" dirty="0">
                <a:solidFill>
                  <a:srgbClr val="FFFF00"/>
                </a:solidFill>
                <a:latin typeface="Times New Roman" pitchFamily="18" charset="0"/>
                <a:ea typeface="瀹嬩綋" charset="-122"/>
                <a:cs typeface="Times New Roman" pitchFamily="18" charset="0"/>
              </a:rPr>
              <a:t>魏惠老师希望大家稳步、扎实推进江苏省</a:t>
            </a:r>
            <a:endParaRPr lang="en-US" altLang="zh-CN" sz="2400" b="1" dirty="0">
              <a:solidFill>
                <a:srgbClr val="FFFF00"/>
              </a:solidFill>
              <a:latin typeface="Times New Roman" pitchFamily="18" charset="0"/>
              <a:ea typeface="瀹嬩綋" charset="-122"/>
              <a:cs typeface="Times New Roman" pitchFamily="18" charset="0"/>
            </a:endParaRPr>
          </a:p>
          <a:p>
            <a:r>
              <a:rPr lang="zh-CN" altLang="zh-CN" sz="2400" b="1" dirty="0">
                <a:solidFill>
                  <a:srgbClr val="FFFF00"/>
                </a:solidFill>
                <a:latin typeface="Times New Roman" pitchFamily="18" charset="0"/>
                <a:ea typeface="瀹嬩綋" charset="-122"/>
                <a:cs typeface="Times New Roman" pitchFamily="18" charset="0"/>
              </a:rPr>
              <a:t>初中英语课外阅读工作，促进学生阅读素</a:t>
            </a:r>
            <a:endParaRPr lang="en-US" altLang="zh-CN" sz="2400" b="1" dirty="0">
              <a:solidFill>
                <a:srgbClr val="FFFF00"/>
              </a:solidFill>
              <a:latin typeface="Times New Roman" pitchFamily="18" charset="0"/>
              <a:ea typeface="瀹嬩綋" charset="-122"/>
              <a:cs typeface="Times New Roman" pitchFamily="18" charset="0"/>
            </a:endParaRPr>
          </a:p>
          <a:p>
            <a:r>
              <a:rPr lang="zh-CN" altLang="zh-CN" sz="2400" b="1" dirty="0">
                <a:solidFill>
                  <a:srgbClr val="FFFF00"/>
                </a:solidFill>
                <a:latin typeface="Times New Roman" pitchFamily="18" charset="0"/>
                <a:ea typeface="瀹嬩綋" charset="-122"/>
                <a:cs typeface="Times New Roman" pitchFamily="18" charset="0"/>
              </a:rPr>
              <a:t>养的持续健康发展</a:t>
            </a:r>
            <a:r>
              <a:rPr lang="zh-CN" altLang="en-US" sz="2400" b="1" dirty="0">
                <a:solidFill>
                  <a:srgbClr val="FFFF00"/>
                </a:solidFill>
                <a:latin typeface="Times New Roman" pitchFamily="18" charset="0"/>
                <a:ea typeface="瀹嬩綋" charset="-122"/>
                <a:cs typeface="Times New Roman" pitchFamily="18" charset="0"/>
              </a:rPr>
              <a:t>。</a:t>
            </a:r>
          </a:p>
        </p:txBody>
      </p:sp>
      <p:sp>
        <p:nvSpPr>
          <p:cNvPr id="9" name="Rectangle 1"/>
          <p:cNvSpPr>
            <a:spLocks noChangeArrowheads="1"/>
          </p:cNvSpPr>
          <p:nvPr/>
        </p:nvSpPr>
        <p:spPr bwMode="auto">
          <a:xfrm>
            <a:off x="1100783" y="591989"/>
            <a:ext cx="9689336" cy="682149"/>
          </a:xfrm>
          <a:prstGeom prst="rect">
            <a:avLst/>
          </a:prstGeom>
          <a:solidFill>
            <a:schemeClr val="bg1"/>
          </a:solidFill>
          <a:ln w="9525">
            <a:noFill/>
            <a:miter lim="800000"/>
            <a:headEnd/>
            <a:tailEnd/>
          </a:ln>
        </p:spPr>
        <p:txBody>
          <a:bodyPr wrap="none" lIns="96433" tIns="48216" rIns="96433" bIns="48216" anchor="ctr">
            <a:spAutoFit/>
          </a:bodyPr>
          <a:lstStyle/>
          <a:p>
            <a:r>
              <a:rPr lang="zh-CN" altLang="en-US" sz="3800" b="1" dirty="0">
                <a:solidFill>
                  <a:srgbClr val="3003ED"/>
                </a:solidFill>
                <a:ea typeface="迷你简启体" pitchFamily="65" charset="-122"/>
              </a:rPr>
              <a:t>省教研引领</a:t>
            </a:r>
            <a:r>
              <a:rPr lang="en-US" altLang="zh-CN" sz="3800" b="1" dirty="0">
                <a:solidFill>
                  <a:srgbClr val="3003ED"/>
                </a:solidFill>
                <a:ea typeface="迷你简启体" pitchFamily="65" charset="-122"/>
              </a:rPr>
              <a:t>, </a:t>
            </a:r>
            <a:r>
              <a:rPr lang="zh-CN" altLang="en-US" sz="3800" b="1" dirty="0">
                <a:solidFill>
                  <a:srgbClr val="3003ED"/>
                </a:solidFill>
                <a:ea typeface="迷你简启体" pitchFamily="65" charset="-122"/>
              </a:rPr>
              <a:t>推进整书阅读</a:t>
            </a:r>
            <a:r>
              <a:rPr lang="zh-CN" altLang="zh-CN" sz="3800" b="1" dirty="0">
                <a:solidFill>
                  <a:srgbClr val="3003ED"/>
                </a:solidFill>
                <a:ea typeface="迷你简启体" pitchFamily="65" charset="-122"/>
              </a:rPr>
              <a:t>提升</a:t>
            </a:r>
            <a:r>
              <a:rPr lang="zh-CN" altLang="en-US" sz="3800" b="1" dirty="0">
                <a:solidFill>
                  <a:srgbClr val="3003ED"/>
                </a:solidFill>
                <a:ea typeface="迷你简启体" pitchFamily="65" charset="-122"/>
              </a:rPr>
              <a:t>师生英语</a:t>
            </a:r>
            <a:r>
              <a:rPr lang="zh-CN" altLang="zh-CN" sz="3800" b="1" dirty="0">
                <a:solidFill>
                  <a:srgbClr val="3003ED"/>
                </a:solidFill>
                <a:ea typeface="迷你简启体" pitchFamily="65" charset="-122"/>
              </a:rPr>
              <a:t>素养</a:t>
            </a:r>
            <a:endParaRPr lang="zh-CN" altLang="en-US" sz="3800" b="1" dirty="0">
              <a:solidFill>
                <a:srgbClr val="3003ED"/>
              </a:solidFill>
              <a:ea typeface="迷你简启体" pitchFamily="65" charset="-122"/>
            </a:endParaRPr>
          </a:p>
        </p:txBody>
      </p:sp>
    </p:spTree>
    <p:extLst>
      <p:ext uri="{BB962C8B-B14F-4D97-AF65-F5344CB8AC3E}">
        <p14:creationId xmlns:p14="http://schemas.microsoft.com/office/powerpoint/2010/main" val="106097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blinds(horizontal)">
                                      <p:cBhvr>
                                        <p:cTn id="12" dur="500"/>
                                        <p:tgtEl>
                                          <p:spTgt spid="36866"/>
                                        </p:tgtEl>
                                      </p:cBhvr>
                                    </p:animEffect>
                                  </p:childTnLst>
                                </p:cTn>
                              </p:par>
                              <p:par>
                                <p:cTn id="13" presetID="3" presetClass="entr" presetSubtype="10" fill="hold"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blinds(horizontal)">
                                      <p:cBhvr>
                                        <p:cTn id="15" dur="500"/>
                                        <p:tgtEl>
                                          <p:spTgt spid="36870"/>
                                        </p:tgtEl>
                                      </p:cBhvr>
                                    </p:animEffect>
                                  </p:childTnLst>
                                </p:cTn>
                              </p:par>
                              <p:par>
                                <p:cTn id="16" presetID="3" presetClass="entr" presetSubtype="10" fill="hold" nodeType="with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blinds(horizontal)">
                                      <p:cBhvr>
                                        <p:cTn id="18" dur="500"/>
                                        <p:tgtEl>
                                          <p:spTgt spid="3686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375" y="877515"/>
            <a:ext cx="4968552" cy="58994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初一年级-巴斯克维尔的猎犬-黑布林英语阅读-2"/>
          <p:cNvPicPr>
            <a:picLocks noChangeAspect="1" noChangeArrowheads="1"/>
          </p:cNvPicPr>
          <p:nvPr/>
        </p:nvPicPr>
        <p:blipFill>
          <a:blip r:embed="rId3" cstate="print"/>
          <a:srcRect/>
          <a:stretch>
            <a:fillRect/>
          </a:stretch>
        </p:blipFill>
        <p:spPr bwMode="auto">
          <a:xfrm>
            <a:off x="-123353" y="1096045"/>
            <a:ext cx="5760640" cy="56886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1933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7E73AB-2C49-4FC7-9D4F-83F2B05E2C0F}"/>
              </a:ext>
            </a:extLst>
          </p:cNvPr>
          <p:cNvSpPr>
            <a:spLocks noGrp="1"/>
          </p:cNvSpPr>
          <p:nvPr>
            <p:ph type="title"/>
          </p:nvPr>
        </p:nvSpPr>
        <p:spPr>
          <a:xfrm>
            <a:off x="1900163" y="780631"/>
            <a:ext cx="6617444" cy="1205442"/>
          </a:xfrm>
        </p:spPr>
        <p:txBody>
          <a:bodyPr/>
          <a:lstStyle/>
          <a:p>
            <a:r>
              <a:rPr lang="zh-CN" altLang="en-US" dirty="0"/>
              <a:t>第二轮尝试：整本名著</a:t>
            </a:r>
          </a:p>
        </p:txBody>
      </p:sp>
      <p:sp>
        <p:nvSpPr>
          <p:cNvPr id="3" name="内容占位符 2">
            <a:extLst>
              <a:ext uri="{FF2B5EF4-FFF2-40B4-BE49-F238E27FC236}">
                <a16:creationId xmlns:a16="http://schemas.microsoft.com/office/drawing/2014/main" id="{0A52F120-EF2E-4E82-9AB6-DFB07F707F8B}"/>
              </a:ext>
            </a:extLst>
          </p:cNvPr>
          <p:cNvSpPr>
            <a:spLocks noGrp="1"/>
          </p:cNvSpPr>
          <p:nvPr>
            <p:ph idx="1"/>
          </p:nvPr>
        </p:nvSpPr>
        <p:spPr>
          <a:xfrm>
            <a:off x="1748855" y="1960141"/>
            <a:ext cx="10929938" cy="4339590"/>
          </a:xfrm>
        </p:spPr>
        <p:txBody>
          <a:bodyPr/>
          <a:lstStyle/>
          <a:p>
            <a:pPr>
              <a:lnSpc>
                <a:spcPct val="150000"/>
              </a:lnSpc>
            </a:pPr>
            <a:r>
              <a:rPr lang="zh-CN" altLang="en-US" dirty="0">
                <a:solidFill>
                  <a:srgbClr val="3003ED"/>
                </a:solidFill>
                <a:latin typeface="+mn-ea"/>
              </a:rPr>
              <a:t>如何选材和读前如何准备？</a:t>
            </a:r>
            <a:endParaRPr lang="en-US" altLang="zh-CN" dirty="0">
              <a:solidFill>
                <a:srgbClr val="3003ED"/>
              </a:solidFill>
              <a:latin typeface="+mn-ea"/>
            </a:endParaRPr>
          </a:p>
          <a:p>
            <a:pPr>
              <a:lnSpc>
                <a:spcPct val="150000"/>
              </a:lnSpc>
            </a:pPr>
            <a:r>
              <a:rPr lang="zh-CN" altLang="en-US" dirty="0">
                <a:solidFill>
                  <a:srgbClr val="3003ED"/>
                </a:solidFill>
                <a:latin typeface="+mn-ea"/>
              </a:rPr>
              <a:t>如何发挥学生的主体作用？</a:t>
            </a:r>
            <a:endParaRPr lang="en-US" altLang="zh-CN" dirty="0">
              <a:solidFill>
                <a:srgbClr val="3003ED"/>
              </a:solidFill>
              <a:latin typeface="+mn-ea"/>
            </a:endParaRPr>
          </a:p>
          <a:p>
            <a:pPr>
              <a:lnSpc>
                <a:spcPct val="150000"/>
              </a:lnSpc>
            </a:pPr>
            <a:r>
              <a:rPr lang="zh-CN" altLang="en-US" dirty="0">
                <a:solidFill>
                  <a:srgbClr val="3003ED"/>
                </a:solidFill>
                <a:latin typeface="+mn-ea"/>
              </a:rPr>
              <a:t>如何结合课内阅读和课外阅读？</a:t>
            </a:r>
          </a:p>
        </p:txBody>
      </p:sp>
    </p:spTree>
    <p:extLst>
      <p:ext uri="{BB962C8B-B14F-4D97-AF65-F5344CB8AC3E}">
        <p14:creationId xmlns:p14="http://schemas.microsoft.com/office/powerpoint/2010/main" val="349095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D4D55E7-3951-4EA9-8618-8A4E87377DC2}"/>
              </a:ext>
            </a:extLst>
          </p:cNvPr>
          <p:cNvSpPr/>
          <p:nvPr/>
        </p:nvSpPr>
        <p:spPr>
          <a:xfrm>
            <a:off x="3044999" y="1528093"/>
            <a:ext cx="8784976" cy="1486304"/>
          </a:xfrm>
          <a:prstGeom prst="rect">
            <a:avLst/>
          </a:prstGeom>
        </p:spPr>
        <p:txBody>
          <a:bodyPr wrap="square">
            <a:spAutoFit/>
          </a:bodyPr>
          <a:lstStyle/>
          <a:p>
            <a:pPr algn="just">
              <a:lnSpc>
                <a:spcPct val="150000"/>
              </a:lnSpc>
              <a:spcAft>
                <a:spcPts val="0"/>
              </a:spcAft>
            </a:pPr>
            <a:r>
              <a:rPr lang="zh-CN" altLang="zh-CN" sz="3200" b="1" kern="0" dirty="0">
                <a:solidFill>
                  <a:srgbClr val="3003ED"/>
                </a:solidFill>
                <a:latin typeface="宋体" panose="02010600030101010101" pitchFamily="2" charset="-122"/>
                <a:cs typeface="Times New Roman" panose="02020603050405020304" pitchFamily="18" charset="0"/>
              </a:rPr>
              <a:t>在经合组织开展的</a:t>
            </a:r>
            <a:r>
              <a:rPr lang="en-US" altLang="zh-CN" sz="3200" b="1" kern="0" dirty="0">
                <a:solidFill>
                  <a:srgbClr val="3003ED"/>
                </a:solidFill>
                <a:latin typeface="宋体" panose="02010600030101010101" pitchFamily="2" charset="-122"/>
                <a:cs typeface="Times New Roman" panose="02020603050405020304" pitchFamily="18" charset="0"/>
              </a:rPr>
              <a:t>PISA</a:t>
            </a:r>
            <a:r>
              <a:rPr lang="zh-CN" altLang="zh-CN" sz="3200" b="1" kern="0" dirty="0">
                <a:solidFill>
                  <a:srgbClr val="3003ED"/>
                </a:solidFill>
                <a:latin typeface="宋体" panose="02010600030101010101" pitchFamily="2" charset="-122"/>
                <a:cs typeface="Times New Roman" panose="02020603050405020304" pitchFamily="18" charset="0"/>
              </a:rPr>
              <a:t>项目中明确指出了阅读素养是测定核心素养的重要指标之一</a:t>
            </a:r>
            <a:r>
              <a:rPr lang="zh-CN" altLang="zh-CN" sz="3200" kern="0" dirty="0">
                <a:solidFill>
                  <a:srgbClr val="3003ED"/>
                </a:solidFill>
                <a:latin typeface="等线" panose="02010600030101010101" pitchFamily="2" charset="-122"/>
                <a:ea typeface="等线" panose="02010600030101010101" pitchFamily="2" charset="-122"/>
                <a:cs typeface="Times New Roman" panose="02020603050405020304" pitchFamily="18" charset="0"/>
              </a:rPr>
              <a:t>。</a:t>
            </a:r>
            <a:endParaRPr lang="zh-CN" altLang="zh-CN" sz="3200" kern="100" dirty="0">
              <a:solidFill>
                <a:srgbClr val="3003ED"/>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86711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78B1AE-7E5B-4C81-99C5-97995EF6ED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432" y="2969925"/>
            <a:ext cx="5201221" cy="39009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图片 6">
            <a:extLst>
              <a:ext uri="{FF2B5EF4-FFF2-40B4-BE49-F238E27FC236}">
                <a16:creationId xmlns:a16="http://schemas.microsoft.com/office/drawing/2014/main" id="{9203A0AD-452C-4ADC-8F6B-4ACD08477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100" y="880021"/>
            <a:ext cx="5345237" cy="4008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2">
            <a:extLst>
              <a:ext uri="{FF2B5EF4-FFF2-40B4-BE49-F238E27FC236}">
                <a16:creationId xmlns:a16="http://schemas.microsoft.com/office/drawing/2014/main" id="{581D0757-0096-4D73-B1F3-72AA1AC6306D}"/>
              </a:ext>
            </a:extLst>
          </p:cNvPr>
          <p:cNvPicPr>
            <a:picLocks noChangeAspect="1" noChangeArrowheads="1"/>
          </p:cNvPicPr>
          <p:nvPr/>
        </p:nvPicPr>
        <p:blipFill>
          <a:blip r:embed="rId4" cstate="print"/>
          <a:srcRect/>
          <a:stretch>
            <a:fillRect/>
          </a:stretch>
        </p:blipFill>
        <p:spPr bwMode="auto">
          <a:xfrm>
            <a:off x="1964878" y="519981"/>
            <a:ext cx="2952328" cy="3505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矩形 8">
            <a:extLst>
              <a:ext uri="{FF2B5EF4-FFF2-40B4-BE49-F238E27FC236}">
                <a16:creationId xmlns:a16="http://schemas.microsoft.com/office/drawing/2014/main" id="{335B2D77-637B-43AA-B1F6-BD8B2D27C62D}"/>
              </a:ext>
            </a:extLst>
          </p:cNvPr>
          <p:cNvSpPr/>
          <p:nvPr/>
        </p:nvSpPr>
        <p:spPr>
          <a:xfrm>
            <a:off x="4701183" y="4938721"/>
            <a:ext cx="7920880" cy="2062103"/>
          </a:xfrm>
          <a:prstGeom prst="rect">
            <a:avLst/>
          </a:prstGeom>
          <a:solidFill>
            <a:srgbClr val="3003ED"/>
          </a:solidFill>
        </p:spPr>
        <p:txBody>
          <a:bodyPr wrap="square">
            <a:spAutoFit/>
          </a:bodyPr>
          <a:lstStyle/>
          <a:p>
            <a:r>
              <a:rPr lang="en-US" altLang="zh-CN" sz="3200" b="1" dirty="0">
                <a:solidFill>
                  <a:srgbClr val="FFFF00"/>
                </a:solidFill>
              </a:rPr>
              <a:t> 2017</a:t>
            </a:r>
            <a:r>
              <a:rPr lang="zh-CN" altLang="en-US" sz="3200" b="1" dirty="0">
                <a:solidFill>
                  <a:srgbClr val="FFFF00"/>
                </a:solidFill>
              </a:rPr>
              <a:t>年</a:t>
            </a:r>
            <a:r>
              <a:rPr lang="en-US" altLang="zh-CN" sz="3200" b="1" dirty="0">
                <a:solidFill>
                  <a:srgbClr val="FFFF00"/>
                </a:solidFill>
              </a:rPr>
              <a:t>12</a:t>
            </a:r>
            <a:r>
              <a:rPr lang="zh-CN" altLang="en-US" sz="3200" b="1" dirty="0">
                <a:solidFill>
                  <a:srgbClr val="FFFF00"/>
                </a:solidFill>
              </a:rPr>
              <a:t>月</a:t>
            </a:r>
            <a:r>
              <a:rPr lang="en-US" altLang="zh-CN" sz="3200" b="1" dirty="0">
                <a:solidFill>
                  <a:srgbClr val="FFFF00"/>
                </a:solidFill>
              </a:rPr>
              <a:t>1</a:t>
            </a:r>
            <a:r>
              <a:rPr lang="zh-CN" altLang="en-US" sz="3200" b="1" dirty="0">
                <a:solidFill>
                  <a:srgbClr val="FFFF00"/>
                </a:solidFill>
              </a:rPr>
              <a:t>日北郊中学芮燕清老师在普通班开展整本名著阅读，全大市</a:t>
            </a:r>
            <a:r>
              <a:rPr lang="en-US" altLang="zh-CN" sz="3200" b="1" dirty="0">
                <a:solidFill>
                  <a:srgbClr val="FFFF00"/>
                </a:solidFill>
              </a:rPr>
              <a:t>230</a:t>
            </a:r>
            <a:r>
              <a:rPr lang="zh-CN" altLang="en-US" sz="3200" b="1" dirty="0">
                <a:solidFill>
                  <a:srgbClr val="FFFF00"/>
                </a:solidFill>
              </a:rPr>
              <a:t>人参加现场活动，通过微赞直播，</a:t>
            </a:r>
            <a:r>
              <a:rPr lang="en-US" altLang="zh-CN" sz="3200" b="1" dirty="0">
                <a:solidFill>
                  <a:srgbClr val="FFFF00"/>
                </a:solidFill>
              </a:rPr>
              <a:t>3000</a:t>
            </a:r>
            <a:r>
              <a:rPr lang="zh-CN" altLang="en-US" sz="3200" b="1" dirty="0">
                <a:solidFill>
                  <a:srgbClr val="FFFF00"/>
                </a:solidFill>
              </a:rPr>
              <a:t>多人实时收看。</a:t>
            </a:r>
          </a:p>
        </p:txBody>
      </p:sp>
    </p:spTree>
    <p:extLst>
      <p:ext uri="{BB962C8B-B14F-4D97-AF65-F5344CB8AC3E}">
        <p14:creationId xmlns:p14="http://schemas.microsoft.com/office/powerpoint/2010/main" val="344961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pple"/>
          <p:cNvGrpSpPr/>
          <p:nvPr/>
        </p:nvGrpSpPr>
        <p:grpSpPr>
          <a:xfrm rot="724486">
            <a:off x="10328549" y="4794513"/>
            <a:ext cx="666078" cy="954333"/>
            <a:chOff x="5819776" y="171450"/>
            <a:chExt cx="1065213" cy="1289050"/>
          </a:xfrm>
        </p:grpSpPr>
        <p:sp>
          <p:nvSpPr>
            <p:cNvPr id="493"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94" name="Freeform 80"/>
            <p:cNvSpPr>
              <a:spLocks/>
            </p:cNvSpPr>
            <p:nvPr/>
          </p:nvSpPr>
          <p:spPr bwMode="auto">
            <a:xfrm>
              <a:off x="5854701" y="536575"/>
              <a:ext cx="995363"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95"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97"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5"/>
                </a:gs>
                <a:gs pos="86000">
                  <a:schemeClr val="accent5">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98"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5"/>
                </a:gs>
                <a:gs pos="86000">
                  <a:schemeClr val="accent5">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 name="star"/>
          <p:cNvGrpSpPr/>
          <p:nvPr/>
        </p:nvGrpSpPr>
        <p:grpSpPr>
          <a:xfrm rot="3773666">
            <a:off x="10730021" y="4342623"/>
            <a:ext cx="597931" cy="567455"/>
            <a:chOff x="122238" y="3832225"/>
            <a:chExt cx="1555750" cy="1476375"/>
          </a:xfrm>
        </p:grpSpPr>
        <p:sp>
          <p:nvSpPr>
            <p:cNvPr id="458" name="Freeform 150"/>
            <p:cNvSpPr>
              <a:spLocks/>
            </p:cNvSpPr>
            <p:nvPr/>
          </p:nvSpPr>
          <p:spPr bwMode="auto">
            <a:xfrm>
              <a:off x="157163" y="3863975"/>
              <a:ext cx="1485900" cy="1412875"/>
            </a:xfrm>
            <a:custGeom>
              <a:avLst/>
              <a:gdLst>
                <a:gd name="T0" fmla="*/ 96 w 468"/>
                <a:gd name="T1" fmla="*/ 445 h 445"/>
                <a:gd name="T2" fmla="*/ 90 w 468"/>
                <a:gd name="T3" fmla="*/ 443 h 445"/>
                <a:gd name="T4" fmla="*/ 86 w 468"/>
                <a:gd name="T5" fmla="*/ 433 h 445"/>
                <a:gd name="T6" fmla="*/ 111 w 468"/>
                <a:gd name="T7" fmla="*/ 285 h 445"/>
                <a:gd name="T8" fmla="*/ 4 w 468"/>
                <a:gd name="T9" fmla="*/ 180 h 445"/>
                <a:gd name="T10" fmla="*/ 1 w 468"/>
                <a:gd name="T11" fmla="*/ 169 h 445"/>
                <a:gd name="T12" fmla="*/ 9 w 468"/>
                <a:gd name="T13" fmla="*/ 162 h 445"/>
                <a:gd name="T14" fmla="*/ 158 w 468"/>
                <a:gd name="T15" fmla="*/ 141 h 445"/>
                <a:gd name="T16" fmla="*/ 225 w 468"/>
                <a:gd name="T17" fmla="*/ 6 h 445"/>
                <a:gd name="T18" fmla="*/ 234 w 468"/>
                <a:gd name="T19" fmla="*/ 0 h 445"/>
                <a:gd name="T20" fmla="*/ 234 w 468"/>
                <a:gd name="T21" fmla="*/ 0 h 445"/>
                <a:gd name="T22" fmla="*/ 243 w 468"/>
                <a:gd name="T23" fmla="*/ 6 h 445"/>
                <a:gd name="T24" fmla="*/ 310 w 468"/>
                <a:gd name="T25" fmla="*/ 141 h 445"/>
                <a:gd name="T26" fmla="*/ 459 w 468"/>
                <a:gd name="T27" fmla="*/ 162 h 445"/>
                <a:gd name="T28" fmla="*/ 467 w 468"/>
                <a:gd name="T29" fmla="*/ 169 h 445"/>
                <a:gd name="T30" fmla="*/ 464 w 468"/>
                <a:gd name="T31" fmla="*/ 180 h 445"/>
                <a:gd name="T32" fmla="*/ 356 w 468"/>
                <a:gd name="T33" fmla="*/ 285 h 445"/>
                <a:gd name="T34" fmla="*/ 382 w 468"/>
                <a:gd name="T35" fmla="*/ 433 h 445"/>
                <a:gd name="T36" fmla="*/ 378 w 468"/>
                <a:gd name="T37" fmla="*/ 443 h 445"/>
                <a:gd name="T38" fmla="*/ 372 w 468"/>
                <a:gd name="T39" fmla="*/ 445 h 445"/>
                <a:gd name="T40" fmla="*/ 367 w 468"/>
                <a:gd name="T41" fmla="*/ 444 h 445"/>
                <a:gd name="T42" fmla="*/ 234 w 468"/>
                <a:gd name="T43" fmla="*/ 374 h 445"/>
                <a:gd name="T44" fmla="*/ 101 w 468"/>
                <a:gd name="T45" fmla="*/ 444 h 445"/>
                <a:gd name="T46" fmla="*/ 96 w 468"/>
                <a:gd name="T4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8" h="445">
                  <a:moveTo>
                    <a:pt x="96" y="445"/>
                  </a:moveTo>
                  <a:cubicBezTo>
                    <a:pt x="94" y="445"/>
                    <a:pt x="92" y="444"/>
                    <a:pt x="90" y="443"/>
                  </a:cubicBezTo>
                  <a:cubicBezTo>
                    <a:pt x="87" y="441"/>
                    <a:pt x="85" y="437"/>
                    <a:pt x="86" y="433"/>
                  </a:cubicBezTo>
                  <a:cubicBezTo>
                    <a:pt x="111" y="285"/>
                    <a:pt x="111" y="285"/>
                    <a:pt x="111" y="285"/>
                  </a:cubicBezTo>
                  <a:cubicBezTo>
                    <a:pt x="4" y="180"/>
                    <a:pt x="4" y="180"/>
                    <a:pt x="4" y="180"/>
                  </a:cubicBezTo>
                  <a:cubicBezTo>
                    <a:pt x="1" y="177"/>
                    <a:pt x="0" y="173"/>
                    <a:pt x="1" y="169"/>
                  </a:cubicBezTo>
                  <a:cubicBezTo>
                    <a:pt x="2" y="166"/>
                    <a:pt x="5" y="163"/>
                    <a:pt x="9" y="162"/>
                  </a:cubicBezTo>
                  <a:cubicBezTo>
                    <a:pt x="158" y="141"/>
                    <a:pt x="158" y="141"/>
                    <a:pt x="158" y="141"/>
                  </a:cubicBezTo>
                  <a:cubicBezTo>
                    <a:pt x="225" y="6"/>
                    <a:pt x="225" y="6"/>
                    <a:pt x="225" y="6"/>
                  </a:cubicBezTo>
                  <a:cubicBezTo>
                    <a:pt x="227" y="2"/>
                    <a:pt x="230" y="0"/>
                    <a:pt x="234" y="0"/>
                  </a:cubicBezTo>
                  <a:cubicBezTo>
                    <a:pt x="234" y="0"/>
                    <a:pt x="234" y="0"/>
                    <a:pt x="234" y="0"/>
                  </a:cubicBezTo>
                  <a:cubicBezTo>
                    <a:pt x="238" y="0"/>
                    <a:pt x="241" y="2"/>
                    <a:pt x="243" y="6"/>
                  </a:cubicBezTo>
                  <a:cubicBezTo>
                    <a:pt x="310" y="141"/>
                    <a:pt x="310" y="141"/>
                    <a:pt x="310" y="141"/>
                  </a:cubicBezTo>
                  <a:cubicBezTo>
                    <a:pt x="459" y="162"/>
                    <a:pt x="459" y="162"/>
                    <a:pt x="459" y="162"/>
                  </a:cubicBezTo>
                  <a:cubicBezTo>
                    <a:pt x="462" y="163"/>
                    <a:pt x="465" y="166"/>
                    <a:pt x="467" y="169"/>
                  </a:cubicBezTo>
                  <a:cubicBezTo>
                    <a:pt x="468" y="173"/>
                    <a:pt x="467" y="177"/>
                    <a:pt x="464" y="180"/>
                  </a:cubicBezTo>
                  <a:cubicBezTo>
                    <a:pt x="356" y="285"/>
                    <a:pt x="356" y="285"/>
                    <a:pt x="356" y="285"/>
                  </a:cubicBezTo>
                  <a:cubicBezTo>
                    <a:pt x="382" y="433"/>
                    <a:pt x="382" y="433"/>
                    <a:pt x="382" y="433"/>
                  </a:cubicBezTo>
                  <a:cubicBezTo>
                    <a:pt x="382" y="437"/>
                    <a:pt x="381" y="441"/>
                    <a:pt x="378" y="443"/>
                  </a:cubicBezTo>
                  <a:cubicBezTo>
                    <a:pt x="376" y="444"/>
                    <a:pt x="374" y="445"/>
                    <a:pt x="372" y="445"/>
                  </a:cubicBezTo>
                  <a:cubicBezTo>
                    <a:pt x="370" y="445"/>
                    <a:pt x="369" y="444"/>
                    <a:pt x="367" y="444"/>
                  </a:cubicBezTo>
                  <a:cubicBezTo>
                    <a:pt x="234" y="374"/>
                    <a:pt x="234" y="374"/>
                    <a:pt x="234" y="374"/>
                  </a:cubicBezTo>
                  <a:cubicBezTo>
                    <a:pt x="101" y="444"/>
                    <a:pt x="101" y="444"/>
                    <a:pt x="101" y="444"/>
                  </a:cubicBezTo>
                  <a:cubicBezTo>
                    <a:pt x="99" y="444"/>
                    <a:pt x="97" y="445"/>
                    <a:pt x="96" y="445"/>
                  </a:cubicBezTo>
                  <a:close/>
                </a:path>
              </a:pathLst>
            </a:custGeom>
            <a:gradFill flip="none" rotWithShape="1">
              <a:gsLst>
                <a:gs pos="0">
                  <a:schemeClr val="accent4"/>
                </a:gs>
                <a:gs pos="39000">
                  <a:srgbClr val="FAC309"/>
                </a:gs>
                <a:gs pos="84000">
                  <a:schemeClr val="accent4"/>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59" name="Freeform 151"/>
            <p:cNvSpPr>
              <a:spLocks noEditPoints="1"/>
            </p:cNvSpPr>
            <p:nvPr/>
          </p:nvSpPr>
          <p:spPr bwMode="auto">
            <a:xfrm>
              <a:off x="122238" y="3832225"/>
              <a:ext cx="1555750" cy="1476375"/>
            </a:xfrm>
            <a:custGeom>
              <a:avLst/>
              <a:gdLst>
                <a:gd name="T0" fmla="*/ 245 w 490"/>
                <a:gd name="T1" fmla="*/ 20 h 465"/>
                <a:gd name="T2" fmla="*/ 314 w 490"/>
                <a:gd name="T3" fmla="*/ 160 h 465"/>
                <a:gd name="T4" fmla="*/ 468 w 490"/>
                <a:gd name="T5" fmla="*/ 182 h 465"/>
                <a:gd name="T6" fmla="*/ 357 w 490"/>
                <a:gd name="T7" fmla="*/ 291 h 465"/>
                <a:gd name="T8" fmla="*/ 383 w 490"/>
                <a:gd name="T9" fmla="*/ 445 h 465"/>
                <a:gd name="T10" fmla="*/ 245 w 490"/>
                <a:gd name="T11" fmla="*/ 372 h 465"/>
                <a:gd name="T12" fmla="*/ 107 w 490"/>
                <a:gd name="T13" fmla="*/ 445 h 465"/>
                <a:gd name="T14" fmla="*/ 133 w 490"/>
                <a:gd name="T15" fmla="*/ 291 h 465"/>
                <a:gd name="T16" fmla="*/ 22 w 490"/>
                <a:gd name="T17" fmla="*/ 182 h 465"/>
                <a:gd name="T18" fmla="*/ 176 w 490"/>
                <a:gd name="T19" fmla="*/ 160 h 465"/>
                <a:gd name="T20" fmla="*/ 245 w 490"/>
                <a:gd name="T21" fmla="*/ 20 h 465"/>
                <a:gd name="T22" fmla="*/ 245 w 490"/>
                <a:gd name="T23" fmla="*/ 0 h 465"/>
                <a:gd name="T24" fmla="*/ 227 w 490"/>
                <a:gd name="T25" fmla="*/ 11 h 465"/>
                <a:gd name="T26" fmla="*/ 163 w 490"/>
                <a:gd name="T27" fmla="*/ 142 h 465"/>
                <a:gd name="T28" fmla="*/ 19 w 490"/>
                <a:gd name="T29" fmla="*/ 163 h 465"/>
                <a:gd name="T30" fmla="*/ 3 w 490"/>
                <a:gd name="T31" fmla="*/ 176 h 465"/>
                <a:gd name="T32" fmla="*/ 8 w 490"/>
                <a:gd name="T33" fmla="*/ 197 h 465"/>
                <a:gd name="T34" fmla="*/ 112 w 490"/>
                <a:gd name="T35" fmla="*/ 298 h 465"/>
                <a:gd name="T36" fmla="*/ 87 w 490"/>
                <a:gd name="T37" fmla="*/ 441 h 465"/>
                <a:gd name="T38" fmla="*/ 95 w 490"/>
                <a:gd name="T39" fmla="*/ 461 h 465"/>
                <a:gd name="T40" fmla="*/ 107 w 490"/>
                <a:gd name="T41" fmla="*/ 465 h 465"/>
                <a:gd name="T42" fmla="*/ 116 w 490"/>
                <a:gd name="T43" fmla="*/ 463 h 465"/>
                <a:gd name="T44" fmla="*/ 245 w 490"/>
                <a:gd name="T45" fmla="*/ 395 h 465"/>
                <a:gd name="T46" fmla="*/ 374 w 490"/>
                <a:gd name="T47" fmla="*/ 463 h 465"/>
                <a:gd name="T48" fmla="*/ 383 w 490"/>
                <a:gd name="T49" fmla="*/ 465 h 465"/>
                <a:gd name="T50" fmla="*/ 395 w 490"/>
                <a:gd name="T51" fmla="*/ 461 h 465"/>
                <a:gd name="T52" fmla="*/ 403 w 490"/>
                <a:gd name="T53" fmla="*/ 441 h 465"/>
                <a:gd name="T54" fmla="*/ 378 w 490"/>
                <a:gd name="T55" fmla="*/ 298 h 465"/>
                <a:gd name="T56" fmla="*/ 482 w 490"/>
                <a:gd name="T57" fmla="*/ 197 h 465"/>
                <a:gd name="T58" fmla="*/ 487 w 490"/>
                <a:gd name="T59" fmla="*/ 176 h 465"/>
                <a:gd name="T60" fmla="*/ 471 w 490"/>
                <a:gd name="T61" fmla="*/ 163 h 465"/>
                <a:gd name="T62" fmla="*/ 327 w 490"/>
                <a:gd name="T63" fmla="*/ 142 h 465"/>
                <a:gd name="T64" fmla="*/ 263 w 490"/>
                <a:gd name="T65" fmla="*/ 11 h 465"/>
                <a:gd name="T66" fmla="*/ 245 w 490"/>
                <a:gd name="T6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65">
                  <a:moveTo>
                    <a:pt x="245" y="20"/>
                  </a:moveTo>
                  <a:cubicBezTo>
                    <a:pt x="314" y="160"/>
                    <a:pt x="314" y="160"/>
                    <a:pt x="314" y="160"/>
                  </a:cubicBezTo>
                  <a:cubicBezTo>
                    <a:pt x="468" y="182"/>
                    <a:pt x="468" y="182"/>
                    <a:pt x="468" y="182"/>
                  </a:cubicBezTo>
                  <a:cubicBezTo>
                    <a:pt x="357" y="291"/>
                    <a:pt x="357" y="291"/>
                    <a:pt x="357" y="291"/>
                  </a:cubicBezTo>
                  <a:cubicBezTo>
                    <a:pt x="383" y="445"/>
                    <a:pt x="383" y="445"/>
                    <a:pt x="383" y="445"/>
                  </a:cubicBezTo>
                  <a:cubicBezTo>
                    <a:pt x="245" y="372"/>
                    <a:pt x="245" y="372"/>
                    <a:pt x="245" y="372"/>
                  </a:cubicBezTo>
                  <a:cubicBezTo>
                    <a:pt x="107" y="445"/>
                    <a:pt x="107" y="445"/>
                    <a:pt x="107" y="445"/>
                  </a:cubicBezTo>
                  <a:cubicBezTo>
                    <a:pt x="133" y="291"/>
                    <a:pt x="133" y="291"/>
                    <a:pt x="133" y="291"/>
                  </a:cubicBezTo>
                  <a:cubicBezTo>
                    <a:pt x="22" y="182"/>
                    <a:pt x="22" y="182"/>
                    <a:pt x="22" y="182"/>
                  </a:cubicBezTo>
                  <a:cubicBezTo>
                    <a:pt x="176" y="160"/>
                    <a:pt x="176" y="160"/>
                    <a:pt x="176" y="160"/>
                  </a:cubicBezTo>
                  <a:cubicBezTo>
                    <a:pt x="245" y="20"/>
                    <a:pt x="245" y="20"/>
                    <a:pt x="245" y="20"/>
                  </a:cubicBezTo>
                  <a:moveTo>
                    <a:pt x="245" y="0"/>
                  </a:moveTo>
                  <a:cubicBezTo>
                    <a:pt x="237" y="0"/>
                    <a:pt x="230" y="4"/>
                    <a:pt x="227" y="11"/>
                  </a:cubicBezTo>
                  <a:cubicBezTo>
                    <a:pt x="163" y="142"/>
                    <a:pt x="163" y="142"/>
                    <a:pt x="163" y="142"/>
                  </a:cubicBezTo>
                  <a:cubicBezTo>
                    <a:pt x="19" y="163"/>
                    <a:pt x="19" y="163"/>
                    <a:pt x="19" y="163"/>
                  </a:cubicBezTo>
                  <a:cubicBezTo>
                    <a:pt x="11" y="164"/>
                    <a:pt x="5" y="169"/>
                    <a:pt x="3" y="176"/>
                  </a:cubicBezTo>
                  <a:cubicBezTo>
                    <a:pt x="0" y="183"/>
                    <a:pt x="2" y="191"/>
                    <a:pt x="8" y="197"/>
                  </a:cubicBezTo>
                  <a:cubicBezTo>
                    <a:pt x="112" y="298"/>
                    <a:pt x="112" y="298"/>
                    <a:pt x="112" y="298"/>
                  </a:cubicBezTo>
                  <a:cubicBezTo>
                    <a:pt x="87" y="441"/>
                    <a:pt x="87" y="441"/>
                    <a:pt x="87" y="441"/>
                  </a:cubicBezTo>
                  <a:cubicBezTo>
                    <a:pt x="86" y="449"/>
                    <a:pt x="89" y="457"/>
                    <a:pt x="95" y="461"/>
                  </a:cubicBezTo>
                  <a:cubicBezTo>
                    <a:pt x="99" y="464"/>
                    <a:pt x="103" y="465"/>
                    <a:pt x="107" y="465"/>
                  </a:cubicBezTo>
                  <a:cubicBezTo>
                    <a:pt x="110" y="465"/>
                    <a:pt x="113" y="464"/>
                    <a:pt x="116" y="463"/>
                  </a:cubicBezTo>
                  <a:cubicBezTo>
                    <a:pt x="245" y="395"/>
                    <a:pt x="245" y="395"/>
                    <a:pt x="245" y="395"/>
                  </a:cubicBezTo>
                  <a:cubicBezTo>
                    <a:pt x="374" y="463"/>
                    <a:pt x="374" y="463"/>
                    <a:pt x="374" y="463"/>
                  </a:cubicBezTo>
                  <a:cubicBezTo>
                    <a:pt x="376" y="464"/>
                    <a:pt x="380" y="465"/>
                    <a:pt x="383" y="465"/>
                  </a:cubicBezTo>
                  <a:cubicBezTo>
                    <a:pt x="387" y="465"/>
                    <a:pt x="391" y="464"/>
                    <a:pt x="395" y="461"/>
                  </a:cubicBezTo>
                  <a:cubicBezTo>
                    <a:pt x="401" y="457"/>
                    <a:pt x="404" y="449"/>
                    <a:pt x="403" y="441"/>
                  </a:cubicBezTo>
                  <a:cubicBezTo>
                    <a:pt x="378" y="298"/>
                    <a:pt x="378" y="298"/>
                    <a:pt x="378" y="298"/>
                  </a:cubicBezTo>
                  <a:cubicBezTo>
                    <a:pt x="482" y="197"/>
                    <a:pt x="482" y="197"/>
                    <a:pt x="482" y="197"/>
                  </a:cubicBezTo>
                  <a:cubicBezTo>
                    <a:pt x="488" y="191"/>
                    <a:pt x="490" y="183"/>
                    <a:pt x="487" y="176"/>
                  </a:cubicBezTo>
                  <a:cubicBezTo>
                    <a:pt x="485" y="169"/>
                    <a:pt x="479" y="164"/>
                    <a:pt x="471" y="163"/>
                  </a:cubicBezTo>
                  <a:cubicBezTo>
                    <a:pt x="327" y="142"/>
                    <a:pt x="327" y="142"/>
                    <a:pt x="327" y="142"/>
                  </a:cubicBezTo>
                  <a:cubicBezTo>
                    <a:pt x="263" y="11"/>
                    <a:pt x="263" y="11"/>
                    <a:pt x="263" y="11"/>
                  </a:cubicBezTo>
                  <a:cubicBezTo>
                    <a:pt x="259" y="4"/>
                    <a:pt x="252" y="0"/>
                    <a:pt x="245" y="0"/>
                  </a:cubicBezTo>
                  <a:close/>
                </a:path>
              </a:pathLst>
            </a:custGeom>
            <a:gradFill flip="none" rotWithShape="1">
              <a:gsLst>
                <a:gs pos="0">
                  <a:schemeClr val="accent4"/>
                </a:gs>
                <a:gs pos="100000">
                  <a:schemeClr val="accent3"/>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 name="green rectangle"/>
          <p:cNvSpPr/>
          <p:nvPr/>
        </p:nvSpPr>
        <p:spPr>
          <a:xfrm>
            <a:off x="0" y="5982798"/>
            <a:ext cx="12858750" cy="124985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5" name="school"/>
          <p:cNvGrpSpPr/>
          <p:nvPr/>
        </p:nvGrpSpPr>
        <p:grpSpPr>
          <a:xfrm>
            <a:off x="9803630" y="5423731"/>
            <a:ext cx="3055120" cy="1522588"/>
            <a:chOff x="96838" y="123825"/>
            <a:chExt cx="4465638" cy="2225675"/>
          </a:xfrm>
        </p:grpSpPr>
        <p:sp>
          <p:nvSpPr>
            <p:cNvPr id="274" name="Freeform 529"/>
            <p:cNvSpPr>
              <a:spLocks/>
            </p:cNvSpPr>
            <p:nvPr/>
          </p:nvSpPr>
          <p:spPr bwMode="auto">
            <a:xfrm>
              <a:off x="128588" y="155575"/>
              <a:ext cx="4402138" cy="2162175"/>
            </a:xfrm>
            <a:custGeom>
              <a:avLst/>
              <a:gdLst>
                <a:gd name="T0" fmla="*/ 10 w 1387"/>
                <a:gd name="T1" fmla="*/ 681 h 681"/>
                <a:gd name="T2" fmla="*/ 0 w 1387"/>
                <a:gd name="T3" fmla="*/ 671 h 681"/>
                <a:gd name="T4" fmla="*/ 0 w 1387"/>
                <a:gd name="T5" fmla="*/ 148 h 681"/>
                <a:gd name="T6" fmla="*/ 10 w 1387"/>
                <a:gd name="T7" fmla="*/ 138 h 681"/>
                <a:gd name="T8" fmla="*/ 570 w 1387"/>
                <a:gd name="T9" fmla="*/ 138 h 681"/>
                <a:gd name="T10" fmla="*/ 570 w 1387"/>
                <a:gd name="T11" fmla="*/ 10 h 681"/>
                <a:gd name="T12" fmla="*/ 580 w 1387"/>
                <a:gd name="T13" fmla="*/ 0 h 681"/>
                <a:gd name="T14" fmla="*/ 1377 w 1387"/>
                <a:gd name="T15" fmla="*/ 0 h 681"/>
                <a:gd name="T16" fmla="*/ 1387 w 1387"/>
                <a:gd name="T17" fmla="*/ 10 h 681"/>
                <a:gd name="T18" fmla="*/ 1387 w 1387"/>
                <a:gd name="T19" fmla="*/ 671 h 681"/>
                <a:gd name="T20" fmla="*/ 1377 w 1387"/>
                <a:gd name="T21" fmla="*/ 681 h 681"/>
                <a:gd name="T22" fmla="*/ 10 w 1387"/>
                <a:gd name="T23"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7" h="681">
                  <a:moveTo>
                    <a:pt x="10" y="681"/>
                  </a:moveTo>
                  <a:cubicBezTo>
                    <a:pt x="4" y="681"/>
                    <a:pt x="0" y="676"/>
                    <a:pt x="0" y="671"/>
                  </a:cubicBezTo>
                  <a:cubicBezTo>
                    <a:pt x="0" y="148"/>
                    <a:pt x="0" y="148"/>
                    <a:pt x="0" y="148"/>
                  </a:cubicBezTo>
                  <a:cubicBezTo>
                    <a:pt x="0" y="143"/>
                    <a:pt x="4" y="138"/>
                    <a:pt x="10" y="138"/>
                  </a:cubicBezTo>
                  <a:cubicBezTo>
                    <a:pt x="570" y="138"/>
                    <a:pt x="570" y="138"/>
                    <a:pt x="570" y="138"/>
                  </a:cubicBezTo>
                  <a:cubicBezTo>
                    <a:pt x="570" y="10"/>
                    <a:pt x="570" y="10"/>
                    <a:pt x="570" y="10"/>
                  </a:cubicBezTo>
                  <a:cubicBezTo>
                    <a:pt x="570" y="5"/>
                    <a:pt x="574" y="0"/>
                    <a:pt x="580" y="0"/>
                  </a:cubicBezTo>
                  <a:cubicBezTo>
                    <a:pt x="1377" y="0"/>
                    <a:pt x="1377" y="0"/>
                    <a:pt x="1377" y="0"/>
                  </a:cubicBezTo>
                  <a:cubicBezTo>
                    <a:pt x="1383" y="0"/>
                    <a:pt x="1387" y="5"/>
                    <a:pt x="1387" y="10"/>
                  </a:cubicBezTo>
                  <a:cubicBezTo>
                    <a:pt x="1387" y="671"/>
                    <a:pt x="1387" y="671"/>
                    <a:pt x="1387" y="671"/>
                  </a:cubicBezTo>
                  <a:cubicBezTo>
                    <a:pt x="1387" y="676"/>
                    <a:pt x="1383" y="681"/>
                    <a:pt x="1377" y="681"/>
                  </a:cubicBezTo>
                  <a:lnTo>
                    <a:pt x="10" y="68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5" name="Freeform 530"/>
            <p:cNvSpPr>
              <a:spLocks noEditPoints="1"/>
            </p:cNvSpPr>
            <p:nvPr/>
          </p:nvSpPr>
          <p:spPr bwMode="auto">
            <a:xfrm>
              <a:off x="96838" y="123825"/>
              <a:ext cx="4465638" cy="2225675"/>
            </a:xfrm>
            <a:custGeom>
              <a:avLst/>
              <a:gdLst>
                <a:gd name="T0" fmla="*/ 1387 w 1407"/>
                <a:gd name="T1" fmla="*/ 20 h 701"/>
                <a:gd name="T2" fmla="*/ 1387 w 1407"/>
                <a:gd name="T3" fmla="*/ 681 h 701"/>
                <a:gd name="T4" fmla="*/ 1059 w 1407"/>
                <a:gd name="T5" fmla="*/ 681 h 701"/>
                <a:gd name="T6" fmla="*/ 590 w 1407"/>
                <a:gd name="T7" fmla="*/ 681 h 701"/>
                <a:gd name="T8" fmla="*/ 20 w 1407"/>
                <a:gd name="T9" fmla="*/ 681 h 701"/>
                <a:gd name="T10" fmla="*/ 20 w 1407"/>
                <a:gd name="T11" fmla="*/ 158 h 701"/>
                <a:gd name="T12" fmla="*/ 590 w 1407"/>
                <a:gd name="T13" fmla="*/ 158 h 701"/>
                <a:gd name="T14" fmla="*/ 590 w 1407"/>
                <a:gd name="T15" fmla="*/ 20 h 701"/>
                <a:gd name="T16" fmla="*/ 1387 w 1407"/>
                <a:gd name="T17" fmla="*/ 20 h 701"/>
                <a:gd name="T18" fmla="*/ 1387 w 1407"/>
                <a:gd name="T19" fmla="*/ 0 h 701"/>
                <a:gd name="T20" fmla="*/ 590 w 1407"/>
                <a:gd name="T21" fmla="*/ 0 h 701"/>
                <a:gd name="T22" fmla="*/ 570 w 1407"/>
                <a:gd name="T23" fmla="*/ 20 h 701"/>
                <a:gd name="T24" fmla="*/ 570 w 1407"/>
                <a:gd name="T25" fmla="*/ 138 h 701"/>
                <a:gd name="T26" fmla="*/ 20 w 1407"/>
                <a:gd name="T27" fmla="*/ 138 h 701"/>
                <a:gd name="T28" fmla="*/ 0 w 1407"/>
                <a:gd name="T29" fmla="*/ 158 h 701"/>
                <a:gd name="T30" fmla="*/ 0 w 1407"/>
                <a:gd name="T31" fmla="*/ 681 h 701"/>
                <a:gd name="T32" fmla="*/ 20 w 1407"/>
                <a:gd name="T33" fmla="*/ 701 h 701"/>
                <a:gd name="T34" fmla="*/ 590 w 1407"/>
                <a:gd name="T35" fmla="*/ 701 h 701"/>
                <a:gd name="T36" fmla="*/ 1059 w 1407"/>
                <a:gd name="T37" fmla="*/ 701 h 701"/>
                <a:gd name="T38" fmla="*/ 1387 w 1407"/>
                <a:gd name="T39" fmla="*/ 701 h 701"/>
                <a:gd name="T40" fmla="*/ 1407 w 1407"/>
                <a:gd name="T41" fmla="*/ 681 h 701"/>
                <a:gd name="T42" fmla="*/ 1407 w 1407"/>
                <a:gd name="T43" fmla="*/ 20 h 701"/>
                <a:gd name="T44" fmla="*/ 1387 w 1407"/>
                <a:gd name="T45"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7" h="701">
                  <a:moveTo>
                    <a:pt x="1387" y="20"/>
                  </a:moveTo>
                  <a:cubicBezTo>
                    <a:pt x="1387" y="681"/>
                    <a:pt x="1387" y="681"/>
                    <a:pt x="1387" y="681"/>
                  </a:cubicBezTo>
                  <a:cubicBezTo>
                    <a:pt x="1059" y="681"/>
                    <a:pt x="1059" y="681"/>
                    <a:pt x="1059" y="681"/>
                  </a:cubicBezTo>
                  <a:cubicBezTo>
                    <a:pt x="590" y="681"/>
                    <a:pt x="590" y="681"/>
                    <a:pt x="590" y="681"/>
                  </a:cubicBezTo>
                  <a:cubicBezTo>
                    <a:pt x="20" y="681"/>
                    <a:pt x="20" y="681"/>
                    <a:pt x="20" y="681"/>
                  </a:cubicBezTo>
                  <a:cubicBezTo>
                    <a:pt x="20" y="158"/>
                    <a:pt x="20" y="158"/>
                    <a:pt x="20" y="158"/>
                  </a:cubicBezTo>
                  <a:cubicBezTo>
                    <a:pt x="590" y="158"/>
                    <a:pt x="590" y="158"/>
                    <a:pt x="590" y="158"/>
                  </a:cubicBezTo>
                  <a:cubicBezTo>
                    <a:pt x="590" y="20"/>
                    <a:pt x="590" y="20"/>
                    <a:pt x="590" y="20"/>
                  </a:cubicBezTo>
                  <a:cubicBezTo>
                    <a:pt x="1387" y="20"/>
                    <a:pt x="1387" y="20"/>
                    <a:pt x="1387" y="20"/>
                  </a:cubicBezTo>
                  <a:moveTo>
                    <a:pt x="1387" y="0"/>
                  </a:moveTo>
                  <a:cubicBezTo>
                    <a:pt x="590" y="0"/>
                    <a:pt x="590" y="0"/>
                    <a:pt x="590" y="0"/>
                  </a:cubicBezTo>
                  <a:cubicBezTo>
                    <a:pt x="579" y="0"/>
                    <a:pt x="570" y="9"/>
                    <a:pt x="570" y="20"/>
                  </a:cubicBezTo>
                  <a:cubicBezTo>
                    <a:pt x="570" y="138"/>
                    <a:pt x="570" y="138"/>
                    <a:pt x="570" y="138"/>
                  </a:cubicBezTo>
                  <a:cubicBezTo>
                    <a:pt x="20" y="138"/>
                    <a:pt x="20" y="138"/>
                    <a:pt x="20" y="138"/>
                  </a:cubicBezTo>
                  <a:cubicBezTo>
                    <a:pt x="9" y="138"/>
                    <a:pt x="0" y="147"/>
                    <a:pt x="0" y="158"/>
                  </a:cubicBezTo>
                  <a:cubicBezTo>
                    <a:pt x="0" y="681"/>
                    <a:pt x="0" y="681"/>
                    <a:pt x="0" y="681"/>
                  </a:cubicBezTo>
                  <a:cubicBezTo>
                    <a:pt x="0" y="692"/>
                    <a:pt x="9" y="701"/>
                    <a:pt x="20" y="701"/>
                  </a:cubicBezTo>
                  <a:cubicBezTo>
                    <a:pt x="590" y="701"/>
                    <a:pt x="590" y="701"/>
                    <a:pt x="590" y="701"/>
                  </a:cubicBezTo>
                  <a:cubicBezTo>
                    <a:pt x="1059" y="701"/>
                    <a:pt x="1059" y="701"/>
                    <a:pt x="1059" y="701"/>
                  </a:cubicBezTo>
                  <a:cubicBezTo>
                    <a:pt x="1387" y="701"/>
                    <a:pt x="1387" y="701"/>
                    <a:pt x="1387" y="701"/>
                  </a:cubicBezTo>
                  <a:cubicBezTo>
                    <a:pt x="1398" y="701"/>
                    <a:pt x="1407" y="692"/>
                    <a:pt x="1407" y="681"/>
                  </a:cubicBezTo>
                  <a:cubicBezTo>
                    <a:pt x="1407" y="20"/>
                    <a:pt x="1407" y="20"/>
                    <a:pt x="1407" y="20"/>
                  </a:cubicBezTo>
                  <a:cubicBezTo>
                    <a:pt x="1407" y="9"/>
                    <a:pt x="1398" y="0"/>
                    <a:pt x="1387"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6" name="Freeform 531"/>
            <p:cNvSpPr>
              <a:spLocks/>
            </p:cNvSpPr>
            <p:nvPr/>
          </p:nvSpPr>
          <p:spPr bwMode="auto">
            <a:xfrm>
              <a:off x="319088" y="860425"/>
              <a:ext cx="193675" cy="247650"/>
            </a:xfrm>
            <a:custGeom>
              <a:avLst/>
              <a:gdLst>
                <a:gd name="T0" fmla="*/ 0 w 61"/>
                <a:gd name="T1" fmla="*/ 52 h 78"/>
                <a:gd name="T2" fmla="*/ 15 w 61"/>
                <a:gd name="T3" fmla="*/ 51 h 78"/>
                <a:gd name="T4" fmla="*/ 20 w 61"/>
                <a:gd name="T5" fmla="*/ 62 h 78"/>
                <a:gd name="T6" fmla="*/ 31 w 61"/>
                <a:gd name="T7" fmla="*/ 65 h 78"/>
                <a:gd name="T8" fmla="*/ 42 w 61"/>
                <a:gd name="T9" fmla="*/ 62 h 78"/>
                <a:gd name="T10" fmla="*/ 46 w 61"/>
                <a:gd name="T11" fmla="*/ 55 h 78"/>
                <a:gd name="T12" fmla="*/ 44 w 61"/>
                <a:gd name="T13" fmla="*/ 50 h 78"/>
                <a:gd name="T14" fmla="*/ 39 w 61"/>
                <a:gd name="T15" fmla="*/ 47 h 78"/>
                <a:gd name="T16" fmla="*/ 27 w 61"/>
                <a:gd name="T17" fmla="*/ 44 h 78"/>
                <a:gd name="T18" fmla="*/ 9 w 61"/>
                <a:gd name="T19" fmla="*/ 36 h 78"/>
                <a:gd name="T20" fmla="*/ 2 w 61"/>
                <a:gd name="T21" fmla="*/ 21 h 78"/>
                <a:gd name="T22" fmla="*/ 6 w 61"/>
                <a:gd name="T23" fmla="*/ 10 h 78"/>
                <a:gd name="T24" fmla="*/ 15 w 61"/>
                <a:gd name="T25" fmla="*/ 2 h 78"/>
                <a:gd name="T26" fmla="*/ 30 w 61"/>
                <a:gd name="T27" fmla="*/ 0 h 78"/>
                <a:gd name="T28" fmla="*/ 52 w 61"/>
                <a:gd name="T29" fmla="*/ 6 h 78"/>
                <a:gd name="T30" fmla="*/ 59 w 61"/>
                <a:gd name="T31" fmla="*/ 23 h 78"/>
                <a:gd name="T32" fmla="*/ 44 w 61"/>
                <a:gd name="T33" fmla="*/ 23 h 78"/>
                <a:gd name="T34" fmla="*/ 40 w 61"/>
                <a:gd name="T35" fmla="*/ 15 h 78"/>
                <a:gd name="T36" fmla="*/ 30 w 61"/>
                <a:gd name="T37" fmla="*/ 12 h 78"/>
                <a:gd name="T38" fmla="*/ 19 w 61"/>
                <a:gd name="T39" fmla="*/ 15 h 78"/>
                <a:gd name="T40" fmla="*/ 17 w 61"/>
                <a:gd name="T41" fmla="*/ 20 h 78"/>
                <a:gd name="T42" fmla="*/ 19 w 61"/>
                <a:gd name="T43" fmla="*/ 24 h 78"/>
                <a:gd name="T44" fmla="*/ 33 w 61"/>
                <a:gd name="T45" fmla="*/ 29 h 78"/>
                <a:gd name="T46" fmla="*/ 50 w 61"/>
                <a:gd name="T47" fmla="*/ 35 h 78"/>
                <a:gd name="T48" fmla="*/ 58 w 61"/>
                <a:gd name="T49" fmla="*/ 43 h 78"/>
                <a:gd name="T50" fmla="*/ 61 w 61"/>
                <a:gd name="T51" fmla="*/ 55 h 78"/>
                <a:gd name="T52" fmla="*/ 58 w 61"/>
                <a:gd name="T53" fmla="*/ 67 h 78"/>
                <a:gd name="T54" fmla="*/ 47 w 61"/>
                <a:gd name="T55" fmla="*/ 75 h 78"/>
                <a:gd name="T56" fmla="*/ 31 w 61"/>
                <a:gd name="T57" fmla="*/ 78 h 78"/>
                <a:gd name="T58" fmla="*/ 9 w 61"/>
                <a:gd name="T59" fmla="*/ 71 h 78"/>
                <a:gd name="T60" fmla="*/ 0 w 61"/>
                <a:gd name="T6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78">
                  <a:moveTo>
                    <a:pt x="0" y="52"/>
                  </a:moveTo>
                  <a:cubicBezTo>
                    <a:pt x="15" y="51"/>
                    <a:pt x="15" y="51"/>
                    <a:pt x="15" y="51"/>
                  </a:cubicBezTo>
                  <a:cubicBezTo>
                    <a:pt x="15" y="56"/>
                    <a:pt x="17" y="59"/>
                    <a:pt x="20" y="62"/>
                  </a:cubicBezTo>
                  <a:cubicBezTo>
                    <a:pt x="23" y="64"/>
                    <a:pt x="26" y="65"/>
                    <a:pt x="31" y="65"/>
                  </a:cubicBezTo>
                  <a:cubicBezTo>
                    <a:pt x="36" y="65"/>
                    <a:pt x="40" y="64"/>
                    <a:pt x="42" y="62"/>
                  </a:cubicBezTo>
                  <a:cubicBezTo>
                    <a:pt x="45" y="60"/>
                    <a:pt x="46" y="58"/>
                    <a:pt x="46" y="55"/>
                  </a:cubicBezTo>
                  <a:cubicBezTo>
                    <a:pt x="46" y="53"/>
                    <a:pt x="46" y="51"/>
                    <a:pt x="44" y="50"/>
                  </a:cubicBezTo>
                  <a:cubicBezTo>
                    <a:pt x="43" y="49"/>
                    <a:pt x="42" y="48"/>
                    <a:pt x="39" y="47"/>
                  </a:cubicBezTo>
                  <a:cubicBezTo>
                    <a:pt x="37" y="46"/>
                    <a:pt x="33" y="45"/>
                    <a:pt x="27" y="44"/>
                  </a:cubicBezTo>
                  <a:cubicBezTo>
                    <a:pt x="18" y="41"/>
                    <a:pt x="13" y="39"/>
                    <a:pt x="9" y="36"/>
                  </a:cubicBezTo>
                  <a:cubicBezTo>
                    <a:pt x="5" y="32"/>
                    <a:pt x="2" y="27"/>
                    <a:pt x="2" y="21"/>
                  </a:cubicBezTo>
                  <a:cubicBezTo>
                    <a:pt x="2" y="17"/>
                    <a:pt x="3" y="13"/>
                    <a:pt x="6" y="10"/>
                  </a:cubicBezTo>
                  <a:cubicBezTo>
                    <a:pt x="8" y="7"/>
                    <a:pt x="11" y="4"/>
                    <a:pt x="15" y="2"/>
                  </a:cubicBezTo>
                  <a:cubicBezTo>
                    <a:pt x="19" y="0"/>
                    <a:pt x="24" y="0"/>
                    <a:pt x="30" y="0"/>
                  </a:cubicBezTo>
                  <a:cubicBezTo>
                    <a:pt x="40" y="0"/>
                    <a:pt x="47" y="2"/>
                    <a:pt x="52" y="6"/>
                  </a:cubicBezTo>
                  <a:cubicBezTo>
                    <a:pt x="56" y="10"/>
                    <a:pt x="59" y="16"/>
                    <a:pt x="59" y="23"/>
                  </a:cubicBezTo>
                  <a:cubicBezTo>
                    <a:pt x="44" y="23"/>
                    <a:pt x="44" y="23"/>
                    <a:pt x="44" y="23"/>
                  </a:cubicBezTo>
                  <a:cubicBezTo>
                    <a:pt x="43" y="19"/>
                    <a:pt x="42" y="17"/>
                    <a:pt x="40" y="15"/>
                  </a:cubicBezTo>
                  <a:cubicBezTo>
                    <a:pt x="37" y="13"/>
                    <a:pt x="34" y="12"/>
                    <a:pt x="30" y="12"/>
                  </a:cubicBezTo>
                  <a:cubicBezTo>
                    <a:pt x="25" y="12"/>
                    <a:pt x="22" y="13"/>
                    <a:pt x="19" y="15"/>
                  </a:cubicBezTo>
                  <a:cubicBezTo>
                    <a:pt x="18" y="16"/>
                    <a:pt x="17" y="18"/>
                    <a:pt x="17" y="20"/>
                  </a:cubicBezTo>
                  <a:cubicBezTo>
                    <a:pt x="17" y="22"/>
                    <a:pt x="18" y="23"/>
                    <a:pt x="19" y="24"/>
                  </a:cubicBezTo>
                  <a:cubicBezTo>
                    <a:pt x="21" y="26"/>
                    <a:pt x="26" y="28"/>
                    <a:pt x="33" y="29"/>
                  </a:cubicBezTo>
                  <a:cubicBezTo>
                    <a:pt x="41" y="31"/>
                    <a:pt x="46" y="33"/>
                    <a:pt x="50" y="35"/>
                  </a:cubicBezTo>
                  <a:cubicBezTo>
                    <a:pt x="54" y="37"/>
                    <a:pt x="56" y="39"/>
                    <a:pt x="58" y="43"/>
                  </a:cubicBezTo>
                  <a:cubicBezTo>
                    <a:pt x="60" y="46"/>
                    <a:pt x="61" y="50"/>
                    <a:pt x="61" y="55"/>
                  </a:cubicBezTo>
                  <a:cubicBezTo>
                    <a:pt x="61" y="59"/>
                    <a:pt x="60" y="63"/>
                    <a:pt x="58" y="67"/>
                  </a:cubicBezTo>
                  <a:cubicBezTo>
                    <a:pt x="55" y="71"/>
                    <a:pt x="52" y="74"/>
                    <a:pt x="47" y="75"/>
                  </a:cubicBezTo>
                  <a:cubicBezTo>
                    <a:pt x="43" y="77"/>
                    <a:pt x="38" y="78"/>
                    <a:pt x="31" y="78"/>
                  </a:cubicBezTo>
                  <a:cubicBezTo>
                    <a:pt x="21" y="78"/>
                    <a:pt x="14" y="76"/>
                    <a:pt x="9" y="71"/>
                  </a:cubicBezTo>
                  <a:cubicBezTo>
                    <a:pt x="4" y="67"/>
                    <a:pt x="1" y="61"/>
                    <a:pt x="0"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7" name="Freeform 532"/>
            <p:cNvSpPr>
              <a:spLocks/>
            </p:cNvSpPr>
            <p:nvPr/>
          </p:nvSpPr>
          <p:spPr bwMode="auto">
            <a:xfrm>
              <a:off x="554038" y="860425"/>
              <a:ext cx="209550" cy="247650"/>
            </a:xfrm>
            <a:custGeom>
              <a:avLst/>
              <a:gdLst>
                <a:gd name="T0" fmla="*/ 51 w 66"/>
                <a:gd name="T1" fmla="*/ 49 h 78"/>
                <a:gd name="T2" fmla="*/ 66 w 66"/>
                <a:gd name="T3" fmla="*/ 54 h 78"/>
                <a:gd name="T4" fmla="*/ 54 w 66"/>
                <a:gd name="T5" fmla="*/ 72 h 78"/>
                <a:gd name="T6" fmla="*/ 34 w 66"/>
                <a:gd name="T7" fmla="*/ 78 h 78"/>
                <a:gd name="T8" fmla="*/ 9 w 66"/>
                <a:gd name="T9" fmla="*/ 68 h 78"/>
                <a:gd name="T10" fmla="*/ 0 w 66"/>
                <a:gd name="T11" fmla="*/ 39 h 78"/>
                <a:gd name="T12" fmla="*/ 9 w 66"/>
                <a:gd name="T13" fmla="*/ 10 h 78"/>
                <a:gd name="T14" fmla="*/ 35 w 66"/>
                <a:gd name="T15" fmla="*/ 0 h 78"/>
                <a:gd name="T16" fmla="*/ 58 w 66"/>
                <a:gd name="T17" fmla="*/ 8 h 78"/>
                <a:gd name="T18" fmla="*/ 66 w 66"/>
                <a:gd name="T19" fmla="*/ 22 h 78"/>
                <a:gd name="T20" fmla="*/ 50 w 66"/>
                <a:gd name="T21" fmla="*/ 25 h 78"/>
                <a:gd name="T22" fmla="*/ 45 w 66"/>
                <a:gd name="T23" fmla="*/ 16 h 78"/>
                <a:gd name="T24" fmla="*/ 34 w 66"/>
                <a:gd name="T25" fmla="*/ 13 h 78"/>
                <a:gd name="T26" fmla="*/ 21 w 66"/>
                <a:gd name="T27" fmla="*/ 19 h 78"/>
                <a:gd name="T28" fmla="*/ 16 w 66"/>
                <a:gd name="T29" fmla="*/ 38 h 78"/>
                <a:gd name="T30" fmla="*/ 21 w 66"/>
                <a:gd name="T31" fmla="*/ 59 h 78"/>
                <a:gd name="T32" fmla="*/ 34 w 66"/>
                <a:gd name="T33" fmla="*/ 65 h 78"/>
                <a:gd name="T34" fmla="*/ 45 w 66"/>
                <a:gd name="T35" fmla="*/ 61 h 78"/>
                <a:gd name="T36" fmla="*/ 51 w 66"/>
                <a:gd name="T37"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8">
                  <a:moveTo>
                    <a:pt x="51" y="49"/>
                  </a:moveTo>
                  <a:cubicBezTo>
                    <a:pt x="66" y="54"/>
                    <a:pt x="66" y="54"/>
                    <a:pt x="66" y="54"/>
                  </a:cubicBezTo>
                  <a:cubicBezTo>
                    <a:pt x="64" y="62"/>
                    <a:pt x="60" y="68"/>
                    <a:pt x="54" y="72"/>
                  </a:cubicBezTo>
                  <a:cubicBezTo>
                    <a:pt x="49" y="76"/>
                    <a:pt x="42" y="78"/>
                    <a:pt x="34" y="78"/>
                  </a:cubicBezTo>
                  <a:cubicBezTo>
                    <a:pt x="24" y="78"/>
                    <a:pt x="16" y="75"/>
                    <a:pt x="9" y="68"/>
                  </a:cubicBezTo>
                  <a:cubicBezTo>
                    <a:pt x="3" y="61"/>
                    <a:pt x="0" y="51"/>
                    <a:pt x="0" y="39"/>
                  </a:cubicBezTo>
                  <a:cubicBezTo>
                    <a:pt x="0" y="27"/>
                    <a:pt x="3" y="17"/>
                    <a:pt x="9" y="10"/>
                  </a:cubicBezTo>
                  <a:cubicBezTo>
                    <a:pt x="16" y="3"/>
                    <a:pt x="25" y="0"/>
                    <a:pt x="35" y="0"/>
                  </a:cubicBezTo>
                  <a:cubicBezTo>
                    <a:pt x="45" y="0"/>
                    <a:pt x="52" y="2"/>
                    <a:pt x="58" y="8"/>
                  </a:cubicBezTo>
                  <a:cubicBezTo>
                    <a:pt x="61" y="11"/>
                    <a:pt x="64" y="16"/>
                    <a:pt x="66" y="22"/>
                  </a:cubicBezTo>
                  <a:cubicBezTo>
                    <a:pt x="50" y="25"/>
                    <a:pt x="50" y="25"/>
                    <a:pt x="50" y="25"/>
                  </a:cubicBezTo>
                  <a:cubicBezTo>
                    <a:pt x="50" y="21"/>
                    <a:pt x="48" y="18"/>
                    <a:pt x="45" y="16"/>
                  </a:cubicBezTo>
                  <a:cubicBezTo>
                    <a:pt x="42" y="14"/>
                    <a:pt x="39" y="13"/>
                    <a:pt x="34" y="13"/>
                  </a:cubicBezTo>
                  <a:cubicBezTo>
                    <a:pt x="29" y="13"/>
                    <a:pt x="24" y="15"/>
                    <a:pt x="21" y="19"/>
                  </a:cubicBezTo>
                  <a:cubicBezTo>
                    <a:pt x="17" y="23"/>
                    <a:pt x="16" y="29"/>
                    <a:pt x="16" y="38"/>
                  </a:cubicBezTo>
                  <a:cubicBezTo>
                    <a:pt x="16" y="48"/>
                    <a:pt x="17" y="55"/>
                    <a:pt x="21" y="59"/>
                  </a:cubicBezTo>
                  <a:cubicBezTo>
                    <a:pt x="24" y="63"/>
                    <a:pt x="29" y="65"/>
                    <a:pt x="34" y="65"/>
                  </a:cubicBezTo>
                  <a:cubicBezTo>
                    <a:pt x="38" y="65"/>
                    <a:pt x="42" y="64"/>
                    <a:pt x="45" y="61"/>
                  </a:cubicBezTo>
                  <a:cubicBezTo>
                    <a:pt x="48" y="59"/>
                    <a:pt x="50" y="54"/>
                    <a:pt x="51"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9" name="Freeform 533"/>
            <p:cNvSpPr>
              <a:spLocks/>
            </p:cNvSpPr>
            <p:nvPr/>
          </p:nvSpPr>
          <p:spPr bwMode="auto">
            <a:xfrm>
              <a:off x="811213" y="863600"/>
              <a:ext cx="193675" cy="241300"/>
            </a:xfrm>
            <a:custGeom>
              <a:avLst/>
              <a:gdLst>
                <a:gd name="T0" fmla="*/ 0 w 122"/>
                <a:gd name="T1" fmla="*/ 152 h 152"/>
                <a:gd name="T2" fmla="*/ 0 w 122"/>
                <a:gd name="T3" fmla="*/ 0 h 152"/>
                <a:gd name="T4" fmla="*/ 32 w 122"/>
                <a:gd name="T5" fmla="*/ 0 h 152"/>
                <a:gd name="T6" fmla="*/ 32 w 122"/>
                <a:gd name="T7" fmla="*/ 60 h 152"/>
                <a:gd name="T8" fmla="*/ 92 w 122"/>
                <a:gd name="T9" fmla="*/ 60 h 152"/>
                <a:gd name="T10" fmla="*/ 92 w 122"/>
                <a:gd name="T11" fmla="*/ 0 h 152"/>
                <a:gd name="T12" fmla="*/ 122 w 122"/>
                <a:gd name="T13" fmla="*/ 0 h 152"/>
                <a:gd name="T14" fmla="*/ 122 w 122"/>
                <a:gd name="T15" fmla="*/ 152 h 152"/>
                <a:gd name="T16" fmla="*/ 92 w 122"/>
                <a:gd name="T17" fmla="*/ 152 h 152"/>
                <a:gd name="T18" fmla="*/ 92 w 122"/>
                <a:gd name="T19" fmla="*/ 86 h 152"/>
                <a:gd name="T20" fmla="*/ 32 w 122"/>
                <a:gd name="T21" fmla="*/ 86 h 152"/>
                <a:gd name="T22" fmla="*/ 32 w 122"/>
                <a:gd name="T23" fmla="*/ 152 h 152"/>
                <a:gd name="T24" fmla="*/ 0 w 122"/>
                <a:gd name="T2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52">
                  <a:moveTo>
                    <a:pt x="0" y="152"/>
                  </a:moveTo>
                  <a:lnTo>
                    <a:pt x="0" y="0"/>
                  </a:lnTo>
                  <a:lnTo>
                    <a:pt x="32" y="0"/>
                  </a:lnTo>
                  <a:lnTo>
                    <a:pt x="32" y="60"/>
                  </a:lnTo>
                  <a:lnTo>
                    <a:pt x="92" y="60"/>
                  </a:lnTo>
                  <a:lnTo>
                    <a:pt x="92" y="0"/>
                  </a:lnTo>
                  <a:lnTo>
                    <a:pt x="122" y="0"/>
                  </a:lnTo>
                  <a:lnTo>
                    <a:pt x="122" y="152"/>
                  </a:lnTo>
                  <a:lnTo>
                    <a:pt x="92" y="152"/>
                  </a:lnTo>
                  <a:lnTo>
                    <a:pt x="92" y="86"/>
                  </a:lnTo>
                  <a:lnTo>
                    <a:pt x="32" y="86"/>
                  </a:lnTo>
                  <a:lnTo>
                    <a:pt x="32" y="152"/>
                  </a:lnTo>
                  <a:lnTo>
                    <a:pt x="0" y="1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0" name="Freeform 534"/>
            <p:cNvSpPr>
              <a:spLocks noEditPoints="1"/>
            </p:cNvSpPr>
            <p:nvPr/>
          </p:nvSpPr>
          <p:spPr bwMode="auto">
            <a:xfrm>
              <a:off x="1052513" y="860425"/>
              <a:ext cx="231775" cy="247650"/>
            </a:xfrm>
            <a:custGeom>
              <a:avLst/>
              <a:gdLst>
                <a:gd name="T0" fmla="*/ 0 w 73"/>
                <a:gd name="T1" fmla="*/ 39 h 78"/>
                <a:gd name="T2" fmla="*/ 3 w 73"/>
                <a:gd name="T3" fmla="*/ 20 h 78"/>
                <a:gd name="T4" fmla="*/ 10 w 73"/>
                <a:gd name="T5" fmla="*/ 9 h 78"/>
                <a:gd name="T6" fmla="*/ 20 w 73"/>
                <a:gd name="T7" fmla="*/ 3 h 78"/>
                <a:gd name="T8" fmla="*/ 36 w 73"/>
                <a:gd name="T9" fmla="*/ 0 h 78"/>
                <a:gd name="T10" fmla="*/ 63 w 73"/>
                <a:gd name="T11" fmla="*/ 10 h 78"/>
                <a:gd name="T12" fmla="*/ 73 w 73"/>
                <a:gd name="T13" fmla="*/ 39 h 78"/>
                <a:gd name="T14" fmla="*/ 63 w 73"/>
                <a:gd name="T15" fmla="*/ 68 h 78"/>
                <a:gd name="T16" fmla="*/ 37 w 73"/>
                <a:gd name="T17" fmla="*/ 78 h 78"/>
                <a:gd name="T18" fmla="*/ 10 w 73"/>
                <a:gd name="T19" fmla="*/ 68 h 78"/>
                <a:gd name="T20" fmla="*/ 0 w 73"/>
                <a:gd name="T21" fmla="*/ 39 h 78"/>
                <a:gd name="T22" fmla="*/ 16 w 73"/>
                <a:gd name="T23" fmla="*/ 39 h 78"/>
                <a:gd name="T24" fmla="*/ 22 w 73"/>
                <a:gd name="T25" fmla="*/ 58 h 78"/>
                <a:gd name="T26" fmla="*/ 37 w 73"/>
                <a:gd name="T27" fmla="*/ 65 h 78"/>
                <a:gd name="T28" fmla="*/ 52 w 73"/>
                <a:gd name="T29" fmla="*/ 58 h 78"/>
                <a:gd name="T30" fmla="*/ 58 w 73"/>
                <a:gd name="T31" fmla="*/ 39 h 78"/>
                <a:gd name="T32" fmla="*/ 52 w 73"/>
                <a:gd name="T33" fmla="*/ 19 h 78"/>
                <a:gd name="T34" fmla="*/ 37 w 73"/>
                <a:gd name="T35" fmla="*/ 13 h 78"/>
                <a:gd name="T36" fmla="*/ 21 w 73"/>
                <a:gd name="T37" fmla="*/ 19 h 78"/>
                <a:gd name="T38" fmla="*/ 16 w 73"/>
                <a:gd name="T3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8">
                  <a:moveTo>
                    <a:pt x="0" y="39"/>
                  </a:moveTo>
                  <a:cubicBezTo>
                    <a:pt x="0" y="32"/>
                    <a:pt x="1" y="25"/>
                    <a:pt x="3" y="20"/>
                  </a:cubicBezTo>
                  <a:cubicBezTo>
                    <a:pt x="5" y="16"/>
                    <a:pt x="7" y="12"/>
                    <a:pt x="10" y="9"/>
                  </a:cubicBezTo>
                  <a:cubicBezTo>
                    <a:pt x="13" y="6"/>
                    <a:pt x="17" y="4"/>
                    <a:pt x="20" y="3"/>
                  </a:cubicBezTo>
                  <a:cubicBezTo>
                    <a:pt x="25" y="1"/>
                    <a:pt x="30" y="0"/>
                    <a:pt x="36" y="0"/>
                  </a:cubicBezTo>
                  <a:cubicBezTo>
                    <a:pt x="48" y="0"/>
                    <a:pt x="57" y="3"/>
                    <a:pt x="63" y="10"/>
                  </a:cubicBezTo>
                  <a:cubicBezTo>
                    <a:pt x="70" y="17"/>
                    <a:pt x="73" y="27"/>
                    <a:pt x="73" y="39"/>
                  </a:cubicBezTo>
                  <a:cubicBezTo>
                    <a:pt x="73" y="51"/>
                    <a:pt x="70" y="61"/>
                    <a:pt x="63" y="68"/>
                  </a:cubicBezTo>
                  <a:cubicBezTo>
                    <a:pt x="57" y="75"/>
                    <a:pt x="48" y="78"/>
                    <a:pt x="37" y="78"/>
                  </a:cubicBezTo>
                  <a:cubicBezTo>
                    <a:pt x="25" y="78"/>
                    <a:pt x="16" y="75"/>
                    <a:pt x="10" y="68"/>
                  </a:cubicBezTo>
                  <a:cubicBezTo>
                    <a:pt x="3" y="61"/>
                    <a:pt x="0" y="51"/>
                    <a:pt x="0" y="39"/>
                  </a:cubicBezTo>
                  <a:close/>
                  <a:moveTo>
                    <a:pt x="16" y="39"/>
                  </a:moveTo>
                  <a:cubicBezTo>
                    <a:pt x="16" y="47"/>
                    <a:pt x="18" y="54"/>
                    <a:pt x="22" y="58"/>
                  </a:cubicBezTo>
                  <a:cubicBezTo>
                    <a:pt x="25" y="63"/>
                    <a:pt x="31" y="65"/>
                    <a:pt x="37" y="65"/>
                  </a:cubicBezTo>
                  <a:cubicBezTo>
                    <a:pt x="43" y="65"/>
                    <a:pt x="48" y="63"/>
                    <a:pt x="52" y="58"/>
                  </a:cubicBezTo>
                  <a:cubicBezTo>
                    <a:pt x="56" y="54"/>
                    <a:pt x="58" y="47"/>
                    <a:pt x="58" y="39"/>
                  </a:cubicBezTo>
                  <a:cubicBezTo>
                    <a:pt x="58" y="30"/>
                    <a:pt x="56" y="23"/>
                    <a:pt x="52" y="19"/>
                  </a:cubicBezTo>
                  <a:cubicBezTo>
                    <a:pt x="48" y="15"/>
                    <a:pt x="43" y="13"/>
                    <a:pt x="37" y="13"/>
                  </a:cubicBezTo>
                  <a:cubicBezTo>
                    <a:pt x="30" y="13"/>
                    <a:pt x="25" y="15"/>
                    <a:pt x="21" y="19"/>
                  </a:cubicBezTo>
                  <a:cubicBezTo>
                    <a:pt x="17" y="23"/>
                    <a:pt x="16" y="30"/>
                    <a:pt x="16"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1" name="Freeform 535"/>
            <p:cNvSpPr>
              <a:spLocks noEditPoints="1"/>
            </p:cNvSpPr>
            <p:nvPr/>
          </p:nvSpPr>
          <p:spPr bwMode="auto">
            <a:xfrm>
              <a:off x="1319213" y="860425"/>
              <a:ext cx="234950" cy="247650"/>
            </a:xfrm>
            <a:custGeom>
              <a:avLst/>
              <a:gdLst>
                <a:gd name="T0" fmla="*/ 0 w 74"/>
                <a:gd name="T1" fmla="*/ 39 h 78"/>
                <a:gd name="T2" fmla="*/ 4 w 74"/>
                <a:gd name="T3" fmla="*/ 20 h 78"/>
                <a:gd name="T4" fmla="*/ 11 w 74"/>
                <a:gd name="T5" fmla="*/ 9 h 78"/>
                <a:gd name="T6" fmla="*/ 21 w 74"/>
                <a:gd name="T7" fmla="*/ 3 h 78"/>
                <a:gd name="T8" fmla="*/ 37 w 74"/>
                <a:gd name="T9" fmla="*/ 0 h 78"/>
                <a:gd name="T10" fmla="*/ 64 w 74"/>
                <a:gd name="T11" fmla="*/ 10 h 78"/>
                <a:gd name="T12" fmla="*/ 74 w 74"/>
                <a:gd name="T13" fmla="*/ 39 h 78"/>
                <a:gd name="T14" fmla="*/ 64 w 74"/>
                <a:gd name="T15" fmla="*/ 68 h 78"/>
                <a:gd name="T16" fmla="*/ 37 w 74"/>
                <a:gd name="T17" fmla="*/ 78 h 78"/>
                <a:gd name="T18" fmla="*/ 10 w 74"/>
                <a:gd name="T19" fmla="*/ 68 h 78"/>
                <a:gd name="T20" fmla="*/ 0 w 74"/>
                <a:gd name="T21" fmla="*/ 39 h 78"/>
                <a:gd name="T22" fmla="*/ 16 w 74"/>
                <a:gd name="T23" fmla="*/ 39 h 78"/>
                <a:gd name="T24" fmla="*/ 22 w 74"/>
                <a:gd name="T25" fmla="*/ 58 h 78"/>
                <a:gd name="T26" fmla="*/ 37 w 74"/>
                <a:gd name="T27" fmla="*/ 65 h 78"/>
                <a:gd name="T28" fmla="*/ 52 w 74"/>
                <a:gd name="T29" fmla="*/ 58 h 78"/>
                <a:gd name="T30" fmla="*/ 58 w 74"/>
                <a:gd name="T31" fmla="*/ 39 h 78"/>
                <a:gd name="T32" fmla="*/ 52 w 74"/>
                <a:gd name="T33" fmla="*/ 19 h 78"/>
                <a:gd name="T34" fmla="*/ 37 w 74"/>
                <a:gd name="T35" fmla="*/ 13 h 78"/>
                <a:gd name="T36" fmla="*/ 22 w 74"/>
                <a:gd name="T37" fmla="*/ 19 h 78"/>
                <a:gd name="T38" fmla="*/ 16 w 74"/>
                <a:gd name="T3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8">
                  <a:moveTo>
                    <a:pt x="0" y="39"/>
                  </a:moveTo>
                  <a:cubicBezTo>
                    <a:pt x="0" y="32"/>
                    <a:pt x="2" y="25"/>
                    <a:pt x="4" y="20"/>
                  </a:cubicBezTo>
                  <a:cubicBezTo>
                    <a:pt x="6" y="16"/>
                    <a:pt x="8" y="12"/>
                    <a:pt x="11" y="9"/>
                  </a:cubicBezTo>
                  <a:cubicBezTo>
                    <a:pt x="14" y="6"/>
                    <a:pt x="17" y="4"/>
                    <a:pt x="21" y="3"/>
                  </a:cubicBezTo>
                  <a:cubicBezTo>
                    <a:pt x="25" y="1"/>
                    <a:pt x="31" y="0"/>
                    <a:pt x="37" y="0"/>
                  </a:cubicBezTo>
                  <a:cubicBezTo>
                    <a:pt x="48" y="0"/>
                    <a:pt x="57" y="3"/>
                    <a:pt x="64" y="10"/>
                  </a:cubicBezTo>
                  <a:cubicBezTo>
                    <a:pt x="71" y="17"/>
                    <a:pt x="74" y="27"/>
                    <a:pt x="74" y="39"/>
                  </a:cubicBezTo>
                  <a:cubicBezTo>
                    <a:pt x="74" y="51"/>
                    <a:pt x="71" y="61"/>
                    <a:pt x="64" y="68"/>
                  </a:cubicBezTo>
                  <a:cubicBezTo>
                    <a:pt x="57" y="75"/>
                    <a:pt x="48" y="78"/>
                    <a:pt x="37" y="78"/>
                  </a:cubicBezTo>
                  <a:cubicBezTo>
                    <a:pt x="26" y="78"/>
                    <a:pt x="17" y="75"/>
                    <a:pt x="10" y="68"/>
                  </a:cubicBezTo>
                  <a:cubicBezTo>
                    <a:pt x="4" y="61"/>
                    <a:pt x="0" y="51"/>
                    <a:pt x="0" y="39"/>
                  </a:cubicBezTo>
                  <a:close/>
                  <a:moveTo>
                    <a:pt x="16" y="39"/>
                  </a:moveTo>
                  <a:cubicBezTo>
                    <a:pt x="16" y="47"/>
                    <a:pt x="18" y="54"/>
                    <a:pt x="22" y="58"/>
                  </a:cubicBezTo>
                  <a:cubicBezTo>
                    <a:pt x="26" y="63"/>
                    <a:pt x="31" y="65"/>
                    <a:pt x="37" y="65"/>
                  </a:cubicBezTo>
                  <a:cubicBezTo>
                    <a:pt x="43" y="65"/>
                    <a:pt x="48" y="63"/>
                    <a:pt x="52" y="58"/>
                  </a:cubicBezTo>
                  <a:cubicBezTo>
                    <a:pt x="56" y="54"/>
                    <a:pt x="58" y="47"/>
                    <a:pt x="58" y="39"/>
                  </a:cubicBezTo>
                  <a:cubicBezTo>
                    <a:pt x="58" y="30"/>
                    <a:pt x="56" y="23"/>
                    <a:pt x="52" y="19"/>
                  </a:cubicBezTo>
                  <a:cubicBezTo>
                    <a:pt x="49" y="15"/>
                    <a:pt x="44" y="13"/>
                    <a:pt x="37" y="13"/>
                  </a:cubicBezTo>
                  <a:cubicBezTo>
                    <a:pt x="31" y="13"/>
                    <a:pt x="26" y="15"/>
                    <a:pt x="22" y="19"/>
                  </a:cubicBezTo>
                  <a:cubicBezTo>
                    <a:pt x="18" y="23"/>
                    <a:pt x="16" y="30"/>
                    <a:pt x="16"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2" name="Freeform 536"/>
            <p:cNvSpPr>
              <a:spLocks/>
            </p:cNvSpPr>
            <p:nvPr/>
          </p:nvSpPr>
          <p:spPr bwMode="auto">
            <a:xfrm>
              <a:off x="1601788" y="863600"/>
              <a:ext cx="168275" cy="241300"/>
            </a:xfrm>
            <a:custGeom>
              <a:avLst/>
              <a:gdLst>
                <a:gd name="T0" fmla="*/ 0 w 106"/>
                <a:gd name="T1" fmla="*/ 152 h 152"/>
                <a:gd name="T2" fmla="*/ 0 w 106"/>
                <a:gd name="T3" fmla="*/ 0 h 152"/>
                <a:gd name="T4" fmla="*/ 30 w 106"/>
                <a:gd name="T5" fmla="*/ 0 h 152"/>
                <a:gd name="T6" fmla="*/ 30 w 106"/>
                <a:gd name="T7" fmla="*/ 126 h 152"/>
                <a:gd name="T8" fmla="*/ 106 w 106"/>
                <a:gd name="T9" fmla="*/ 126 h 152"/>
                <a:gd name="T10" fmla="*/ 106 w 106"/>
                <a:gd name="T11" fmla="*/ 152 h 152"/>
                <a:gd name="T12" fmla="*/ 0 w 10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106" h="152">
                  <a:moveTo>
                    <a:pt x="0" y="152"/>
                  </a:moveTo>
                  <a:lnTo>
                    <a:pt x="0" y="0"/>
                  </a:lnTo>
                  <a:lnTo>
                    <a:pt x="30" y="0"/>
                  </a:lnTo>
                  <a:lnTo>
                    <a:pt x="30" y="126"/>
                  </a:lnTo>
                  <a:lnTo>
                    <a:pt x="106" y="126"/>
                  </a:lnTo>
                  <a:lnTo>
                    <a:pt x="106" y="152"/>
                  </a:lnTo>
                  <a:lnTo>
                    <a:pt x="0" y="1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3" name="Freeform 537"/>
            <p:cNvSpPr>
              <a:spLocks/>
            </p:cNvSpPr>
            <p:nvPr/>
          </p:nvSpPr>
          <p:spPr bwMode="auto">
            <a:xfrm>
              <a:off x="827088" y="1828800"/>
              <a:ext cx="431800" cy="476250"/>
            </a:xfrm>
            <a:custGeom>
              <a:avLst/>
              <a:gdLst>
                <a:gd name="T0" fmla="*/ 128 w 136"/>
                <a:gd name="T1" fmla="*/ 0 h 150"/>
                <a:gd name="T2" fmla="*/ 8 w 136"/>
                <a:gd name="T3" fmla="*/ 0 h 150"/>
                <a:gd name="T4" fmla="*/ 0 w 136"/>
                <a:gd name="T5" fmla="*/ 8 h 150"/>
                <a:gd name="T6" fmla="*/ 0 w 136"/>
                <a:gd name="T7" fmla="*/ 142 h 150"/>
                <a:gd name="T8" fmla="*/ 8 w 136"/>
                <a:gd name="T9" fmla="*/ 150 h 150"/>
                <a:gd name="T10" fmla="*/ 128 w 136"/>
                <a:gd name="T11" fmla="*/ 150 h 150"/>
                <a:gd name="T12" fmla="*/ 136 w 136"/>
                <a:gd name="T13" fmla="*/ 142 h 150"/>
                <a:gd name="T14" fmla="*/ 136 w 136"/>
                <a:gd name="T15" fmla="*/ 8 h 150"/>
                <a:gd name="T16" fmla="*/ 128 w 136"/>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0">
                  <a:moveTo>
                    <a:pt x="128" y="0"/>
                  </a:moveTo>
                  <a:cubicBezTo>
                    <a:pt x="8" y="0"/>
                    <a:pt x="8" y="0"/>
                    <a:pt x="8" y="0"/>
                  </a:cubicBezTo>
                  <a:cubicBezTo>
                    <a:pt x="4" y="0"/>
                    <a:pt x="0" y="3"/>
                    <a:pt x="0" y="8"/>
                  </a:cubicBezTo>
                  <a:cubicBezTo>
                    <a:pt x="0" y="142"/>
                    <a:pt x="0" y="142"/>
                    <a:pt x="0" y="142"/>
                  </a:cubicBezTo>
                  <a:cubicBezTo>
                    <a:pt x="0" y="147"/>
                    <a:pt x="4" y="150"/>
                    <a:pt x="8" y="150"/>
                  </a:cubicBezTo>
                  <a:cubicBezTo>
                    <a:pt x="128" y="150"/>
                    <a:pt x="128" y="150"/>
                    <a:pt x="128" y="150"/>
                  </a:cubicBezTo>
                  <a:cubicBezTo>
                    <a:pt x="133" y="150"/>
                    <a:pt x="136" y="147"/>
                    <a:pt x="136" y="142"/>
                  </a:cubicBezTo>
                  <a:cubicBezTo>
                    <a:pt x="136" y="8"/>
                    <a:pt x="136" y="8"/>
                    <a:pt x="136" y="8"/>
                  </a:cubicBezTo>
                  <a:cubicBezTo>
                    <a:pt x="136" y="3"/>
                    <a:pt x="133" y="0"/>
                    <a:pt x="12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4" name="Freeform 538"/>
            <p:cNvSpPr>
              <a:spLocks/>
            </p:cNvSpPr>
            <p:nvPr/>
          </p:nvSpPr>
          <p:spPr bwMode="auto">
            <a:xfrm>
              <a:off x="3305176" y="1835150"/>
              <a:ext cx="228600" cy="463550"/>
            </a:xfrm>
            <a:custGeom>
              <a:avLst/>
              <a:gdLst>
                <a:gd name="T0" fmla="*/ 66 w 72"/>
                <a:gd name="T1" fmla="*/ 0 h 146"/>
                <a:gd name="T2" fmla="*/ 6 w 72"/>
                <a:gd name="T3" fmla="*/ 0 h 146"/>
                <a:gd name="T4" fmla="*/ 0 w 72"/>
                <a:gd name="T5" fmla="*/ 6 h 146"/>
                <a:gd name="T6" fmla="*/ 0 w 72"/>
                <a:gd name="T7" fmla="*/ 140 h 146"/>
                <a:gd name="T8" fmla="*/ 6 w 72"/>
                <a:gd name="T9" fmla="*/ 146 h 146"/>
                <a:gd name="T10" fmla="*/ 66 w 72"/>
                <a:gd name="T11" fmla="*/ 146 h 146"/>
                <a:gd name="T12" fmla="*/ 72 w 72"/>
                <a:gd name="T13" fmla="*/ 140 h 146"/>
                <a:gd name="T14" fmla="*/ 72 w 72"/>
                <a:gd name="T15" fmla="*/ 6 h 146"/>
                <a:gd name="T16" fmla="*/ 66 w 72"/>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6">
                  <a:moveTo>
                    <a:pt x="66" y="0"/>
                  </a:moveTo>
                  <a:cubicBezTo>
                    <a:pt x="6" y="0"/>
                    <a:pt x="6" y="0"/>
                    <a:pt x="6" y="0"/>
                  </a:cubicBezTo>
                  <a:cubicBezTo>
                    <a:pt x="3" y="0"/>
                    <a:pt x="0" y="2"/>
                    <a:pt x="0" y="6"/>
                  </a:cubicBezTo>
                  <a:cubicBezTo>
                    <a:pt x="0" y="140"/>
                    <a:pt x="0" y="140"/>
                    <a:pt x="0" y="140"/>
                  </a:cubicBezTo>
                  <a:cubicBezTo>
                    <a:pt x="0" y="143"/>
                    <a:pt x="3" y="146"/>
                    <a:pt x="6" y="146"/>
                  </a:cubicBezTo>
                  <a:cubicBezTo>
                    <a:pt x="66" y="146"/>
                    <a:pt x="66" y="146"/>
                    <a:pt x="66" y="146"/>
                  </a:cubicBezTo>
                  <a:cubicBezTo>
                    <a:pt x="69" y="146"/>
                    <a:pt x="72" y="143"/>
                    <a:pt x="72" y="140"/>
                  </a:cubicBezTo>
                  <a:cubicBezTo>
                    <a:pt x="72" y="6"/>
                    <a:pt x="72" y="6"/>
                    <a:pt x="72" y="6"/>
                  </a:cubicBezTo>
                  <a:cubicBezTo>
                    <a:pt x="72" y="2"/>
                    <a:pt x="69" y="0"/>
                    <a:pt x="66"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5" name="Rectangle 730"/>
            <p:cNvSpPr>
              <a:spLocks noChangeArrowheads="1"/>
            </p:cNvSpPr>
            <p:nvPr/>
          </p:nvSpPr>
          <p:spPr bwMode="auto">
            <a:xfrm>
              <a:off x="439738"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6" name="Freeform 731"/>
            <p:cNvSpPr>
              <a:spLocks noEditPoints="1"/>
            </p:cNvSpPr>
            <p:nvPr/>
          </p:nvSpPr>
          <p:spPr bwMode="auto">
            <a:xfrm>
              <a:off x="427038"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7" name="Rectangle 732"/>
            <p:cNvSpPr>
              <a:spLocks noChangeArrowheads="1"/>
            </p:cNvSpPr>
            <p:nvPr/>
          </p:nvSpPr>
          <p:spPr bwMode="auto">
            <a:xfrm>
              <a:off x="769938"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8" name="Freeform 733"/>
            <p:cNvSpPr>
              <a:spLocks noEditPoints="1"/>
            </p:cNvSpPr>
            <p:nvPr/>
          </p:nvSpPr>
          <p:spPr bwMode="auto">
            <a:xfrm>
              <a:off x="754063" y="1320800"/>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9" name="Rectangle 734"/>
            <p:cNvSpPr>
              <a:spLocks noChangeArrowheads="1"/>
            </p:cNvSpPr>
            <p:nvPr/>
          </p:nvSpPr>
          <p:spPr bwMode="auto">
            <a:xfrm>
              <a:off x="1100138"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6" name="Freeform 735"/>
            <p:cNvSpPr>
              <a:spLocks noEditPoints="1"/>
            </p:cNvSpPr>
            <p:nvPr/>
          </p:nvSpPr>
          <p:spPr bwMode="auto">
            <a:xfrm>
              <a:off x="1084263"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5" y="0"/>
                    <a:pt x="0" y="4"/>
                    <a:pt x="0" y="10"/>
                  </a:cubicBezTo>
                  <a:cubicBezTo>
                    <a:pt x="0" y="122"/>
                    <a:pt x="0" y="122"/>
                    <a:pt x="0" y="122"/>
                  </a:cubicBezTo>
                  <a:cubicBezTo>
                    <a:pt x="0" y="128"/>
                    <a:pt x="5"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7" name="Rectangle 736"/>
            <p:cNvSpPr>
              <a:spLocks noChangeArrowheads="1"/>
            </p:cNvSpPr>
            <p:nvPr/>
          </p:nvSpPr>
          <p:spPr bwMode="auto">
            <a:xfrm>
              <a:off x="1427163"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8" name="Freeform 737"/>
            <p:cNvSpPr>
              <a:spLocks noEditPoints="1"/>
            </p:cNvSpPr>
            <p:nvPr/>
          </p:nvSpPr>
          <p:spPr bwMode="auto">
            <a:xfrm>
              <a:off x="1414463"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9" name="Rectangle 738"/>
            <p:cNvSpPr>
              <a:spLocks noChangeArrowheads="1"/>
            </p:cNvSpPr>
            <p:nvPr/>
          </p:nvSpPr>
          <p:spPr bwMode="auto">
            <a:xfrm>
              <a:off x="2141538" y="390525"/>
              <a:ext cx="217488"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0" name="Freeform 739"/>
            <p:cNvSpPr>
              <a:spLocks noEditPoints="1"/>
            </p:cNvSpPr>
            <p:nvPr/>
          </p:nvSpPr>
          <p:spPr bwMode="auto">
            <a:xfrm>
              <a:off x="2125663" y="377825"/>
              <a:ext cx="246063"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1" name="Rectangle 740"/>
            <p:cNvSpPr>
              <a:spLocks noChangeArrowheads="1"/>
            </p:cNvSpPr>
            <p:nvPr/>
          </p:nvSpPr>
          <p:spPr bwMode="auto">
            <a:xfrm>
              <a:off x="2466976" y="390525"/>
              <a:ext cx="215900"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2" name="Freeform 741"/>
            <p:cNvSpPr>
              <a:spLocks noEditPoints="1"/>
            </p:cNvSpPr>
            <p:nvPr/>
          </p:nvSpPr>
          <p:spPr bwMode="auto">
            <a:xfrm>
              <a:off x="2451101" y="377825"/>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3" name="Rectangle 742"/>
            <p:cNvSpPr>
              <a:spLocks noChangeArrowheads="1"/>
            </p:cNvSpPr>
            <p:nvPr/>
          </p:nvSpPr>
          <p:spPr bwMode="auto">
            <a:xfrm>
              <a:off x="2790826"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4" name="Freeform 743"/>
            <p:cNvSpPr>
              <a:spLocks noEditPoints="1"/>
            </p:cNvSpPr>
            <p:nvPr/>
          </p:nvSpPr>
          <p:spPr bwMode="auto">
            <a:xfrm>
              <a:off x="2778126" y="377825"/>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5" name="Rectangle 744"/>
            <p:cNvSpPr>
              <a:spLocks noChangeArrowheads="1"/>
            </p:cNvSpPr>
            <p:nvPr/>
          </p:nvSpPr>
          <p:spPr bwMode="auto">
            <a:xfrm>
              <a:off x="3117851"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6" name="Freeform 745"/>
            <p:cNvSpPr>
              <a:spLocks noEditPoints="1"/>
            </p:cNvSpPr>
            <p:nvPr/>
          </p:nvSpPr>
          <p:spPr bwMode="auto">
            <a:xfrm>
              <a:off x="3105151" y="377825"/>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7" name="Rectangle 746"/>
            <p:cNvSpPr>
              <a:spLocks noChangeArrowheads="1"/>
            </p:cNvSpPr>
            <p:nvPr/>
          </p:nvSpPr>
          <p:spPr bwMode="auto">
            <a:xfrm>
              <a:off x="3444876"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8" name="Freeform 747"/>
            <p:cNvSpPr>
              <a:spLocks noEditPoints="1"/>
            </p:cNvSpPr>
            <p:nvPr/>
          </p:nvSpPr>
          <p:spPr bwMode="auto">
            <a:xfrm>
              <a:off x="3432176" y="377825"/>
              <a:ext cx="247650" cy="419100"/>
            </a:xfrm>
            <a:custGeom>
              <a:avLst/>
              <a:gdLst>
                <a:gd name="T0" fmla="*/ 68 w 78"/>
                <a:gd name="T1" fmla="*/ 10 h 132"/>
                <a:gd name="T2" fmla="*/ 68 w 78"/>
                <a:gd name="T3" fmla="*/ 122 h 132"/>
                <a:gd name="T4" fmla="*/ 9 w 78"/>
                <a:gd name="T5" fmla="*/ 122 h 132"/>
                <a:gd name="T6" fmla="*/ 9 w 78"/>
                <a:gd name="T7" fmla="*/ 10 h 132"/>
                <a:gd name="T8" fmla="*/ 68 w 78"/>
                <a:gd name="T9" fmla="*/ 10 h 132"/>
                <a:gd name="T10" fmla="*/ 68 w 78"/>
                <a:gd name="T11" fmla="*/ 0 h 132"/>
                <a:gd name="T12" fmla="*/ 9 w 78"/>
                <a:gd name="T13" fmla="*/ 0 h 132"/>
                <a:gd name="T14" fmla="*/ 0 w 78"/>
                <a:gd name="T15" fmla="*/ 10 h 132"/>
                <a:gd name="T16" fmla="*/ 0 w 78"/>
                <a:gd name="T17" fmla="*/ 122 h 132"/>
                <a:gd name="T18" fmla="*/ 9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9" y="122"/>
                    <a:pt x="9" y="122"/>
                    <a:pt x="9" y="122"/>
                  </a:cubicBezTo>
                  <a:cubicBezTo>
                    <a:pt x="9" y="10"/>
                    <a:pt x="9" y="10"/>
                    <a:pt x="9" y="10"/>
                  </a:cubicBezTo>
                  <a:cubicBezTo>
                    <a:pt x="68" y="10"/>
                    <a:pt x="68" y="10"/>
                    <a:pt x="68" y="10"/>
                  </a:cubicBezTo>
                  <a:moveTo>
                    <a:pt x="68" y="0"/>
                  </a:moveTo>
                  <a:cubicBezTo>
                    <a:pt x="9" y="0"/>
                    <a:pt x="9" y="0"/>
                    <a:pt x="9" y="0"/>
                  </a:cubicBezTo>
                  <a:cubicBezTo>
                    <a:pt x="4" y="0"/>
                    <a:pt x="0" y="4"/>
                    <a:pt x="0" y="10"/>
                  </a:cubicBezTo>
                  <a:cubicBezTo>
                    <a:pt x="0" y="122"/>
                    <a:pt x="0" y="122"/>
                    <a:pt x="0" y="122"/>
                  </a:cubicBezTo>
                  <a:cubicBezTo>
                    <a:pt x="0" y="128"/>
                    <a:pt x="4" y="132"/>
                    <a:pt x="9"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9" name="Rectangle 748"/>
            <p:cNvSpPr>
              <a:spLocks noChangeArrowheads="1"/>
            </p:cNvSpPr>
            <p:nvPr/>
          </p:nvSpPr>
          <p:spPr bwMode="auto">
            <a:xfrm>
              <a:off x="3771901"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0" name="Freeform 749"/>
            <p:cNvSpPr>
              <a:spLocks noEditPoints="1"/>
            </p:cNvSpPr>
            <p:nvPr/>
          </p:nvSpPr>
          <p:spPr bwMode="auto">
            <a:xfrm>
              <a:off x="3756026" y="377825"/>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1" name="Rectangle 750"/>
            <p:cNvSpPr>
              <a:spLocks noChangeArrowheads="1"/>
            </p:cNvSpPr>
            <p:nvPr/>
          </p:nvSpPr>
          <p:spPr bwMode="auto">
            <a:xfrm>
              <a:off x="4098926"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2" name="Freeform 751"/>
            <p:cNvSpPr>
              <a:spLocks noEditPoints="1"/>
            </p:cNvSpPr>
            <p:nvPr/>
          </p:nvSpPr>
          <p:spPr bwMode="auto">
            <a:xfrm>
              <a:off x="4083051" y="377825"/>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3" name="Rectangle 752"/>
            <p:cNvSpPr>
              <a:spLocks noChangeArrowheads="1"/>
            </p:cNvSpPr>
            <p:nvPr/>
          </p:nvSpPr>
          <p:spPr bwMode="auto">
            <a:xfrm>
              <a:off x="2141538" y="863600"/>
              <a:ext cx="217488"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4" name="Freeform 753"/>
            <p:cNvSpPr>
              <a:spLocks noEditPoints="1"/>
            </p:cNvSpPr>
            <p:nvPr/>
          </p:nvSpPr>
          <p:spPr bwMode="auto">
            <a:xfrm>
              <a:off x="2125663" y="847725"/>
              <a:ext cx="246063" cy="422275"/>
            </a:xfrm>
            <a:custGeom>
              <a:avLst/>
              <a:gdLst>
                <a:gd name="T0" fmla="*/ 68 w 78"/>
                <a:gd name="T1" fmla="*/ 10 h 133"/>
                <a:gd name="T2" fmla="*/ 68 w 78"/>
                <a:gd name="T3" fmla="*/ 123 h 133"/>
                <a:gd name="T4" fmla="*/ 10 w 78"/>
                <a:gd name="T5" fmla="*/ 123 h 133"/>
                <a:gd name="T6" fmla="*/ 10 w 78"/>
                <a:gd name="T7" fmla="*/ 10 h 133"/>
                <a:gd name="T8" fmla="*/ 68 w 78"/>
                <a:gd name="T9" fmla="*/ 10 h 133"/>
                <a:gd name="T10" fmla="*/ 68 w 78"/>
                <a:gd name="T11" fmla="*/ 0 h 133"/>
                <a:gd name="T12" fmla="*/ 10 w 78"/>
                <a:gd name="T13" fmla="*/ 0 h 133"/>
                <a:gd name="T14" fmla="*/ 0 w 78"/>
                <a:gd name="T15" fmla="*/ 10 h 133"/>
                <a:gd name="T16" fmla="*/ 0 w 78"/>
                <a:gd name="T17" fmla="*/ 123 h 133"/>
                <a:gd name="T18" fmla="*/ 10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10" y="123"/>
                    <a:pt x="10" y="123"/>
                    <a:pt x="10" y="123"/>
                  </a:cubicBezTo>
                  <a:cubicBezTo>
                    <a:pt x="10" y="10"/>
                    <a:pt x="10" y="10"/>
                    <a:pt x="10" y="10"/>
                  </a:cubicBezTo>
                  <a:cubicBezTo>
                    <a:pt x="68" y="10"/>
                    <a:pt x="68" y="10"/>
                    <a:pt x="68" y="10"/>
                  </a:cubicBezTo>
                  <a:moveTo>
                    <a:pt x="68" y="0"/>
                  </a:moveTo>
                  <a:cubicBezTo>
                    <a:pt x="10" y="0"/>
                    <a:pt x="10" y="0"/>
                    <a:pt x="10" y="0"/>
                  </a:cubicBezTo>
                  <a:cubicBezTo>
                    <a:pt x="4" y="0"/>
                    <a:pt x="0" y="5"/>
                    <a:pt x="0" y="10"/>
                  </a:cubicBezTo>
                  <a:cubicBezTo>
                    <a:pt x="0" y="123"/>
                    <a:pt x="0" y="123"/>
                    <a:pt x="0" y="123"/>
                  </a:cubicBezTo>
                  <a:cubicBezTo>
                    <a:pt x="0" y="128"/>
                    <a:pt x="4" y="133"/>
                    <a:pt x="10" y="133"/>
                  </a:cubicBezTo>
                  <a:cubicBezTo>
                    <a:pt x="68" y="133"/>
                    <a:pt x="68" y="133"/>
                    <a:pt x="68" y="133"/>
                  </a:cubicBezTo>
                  <a:cubicBezTo>
                    <a:pt x="74" y="133"/>
                    <a:pt x="78" y="128"/>
                    <a:pt x="78" y="123"/>
                  </a:cubicBezTo>
                  <a:cubicBezTo>
                    <a:pt x="78" y="10"/>
                    <a:pt x="78" y="10"/>
                    <a:pt x="78" y="10"/>
                  </a:cubicBezTo>
                  <a:cubicBezTo>
                    <a:pt x="78" y="5"/>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5" name="Rectangle 754"/>
            <p:cNvSpPr>
              <a:spLocks noChangeArrowheads="1"/>
            </p:cNvSpPr>
            <p:nvPr/>
          </p:nvSpPr>
          <p:spPr bwMode="auto">
            <a:xfrm>
              <a:off x="2466976" y="863600"/>
              <a:ext cx="215900"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6" name="Freeform 755"/>
            <p:cNvSpPr>
              <a:spLocks noEditPoints="1"/>
            </p:cNvSpPr>
            <p:nvPr/>
          </p:nvSpPr>
          <p:spPr bwMode="auto">
            <a:xfrm>
              <a:off x="2451101" y="847725"/>
              <a:ext cx="247650" cy="422275"/>
            </a:xfrm>
            <a:custGeom>
              <a:avLst/>
              <a:gdLst>
                <a:gd name="T0" fmla="*/ 68 w 78"/>
                <a:gd name="T1" fmla="*/ 10 h 133"/>
                <a:gd name="T2" fmla="*/ 68 w 78"/>
                <a:gd name="T3" fmla="*/ 123 h 133"/>
                <a:gd name="T4" fmla="*/ 10 w 78"/>
                <a:gd name="T5" fmla="*/ 123 h 133"/>
                <a:gd name="T6" fmla="*/ 10 w 78"/>
                <a:gd name="T7" fmla="*/ 10 h 133"/>
                <a:gd name="T8" fmla="*/ 68 w 78"/>
                <a:gd name="T9" fmla="*/ 10 h 133"/>
                <a:gd name="T10" fmla="*/ 68 w 78"/>
                <a:gd name="T11" fmla="*/ 0 h 133"/>
                <a:gd name="T12" fmla="*/ 10 w 78"/>
                <a:gd name="T13" fmla="*/ 0 h 133"/>
                <a:gd name="T14" fmla="*/ 0 w 78"/>
                <a:gd name="T15" fmla="*/ 10 h 133"/>
                <a:gd name="T16" fmla="*/ 0 w 78"/>
                <a:gd name="T17" fmla="*/ 123 h 133"/>
                <a:gd name="T18" fmla="*/ 10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10" y="123"/>
                    <a:pt x="10" y="123"/>
                    <a:pt x="10" y="123"/>
                  </a:cubicBezTo>
                  <a:cubicBezTo>
                    <a:pt x="10" y="10"/>
                    <a:pt x="10" y="10"/>
                    <a:pt x="10" y="10"/>
                  </a:cubicBezTo>
                  <a:cubicBezTo>
                    <a:pt x="68" y="10"/>
                    <a:pt x="68" y="10"/>
                    <a:pt x="68" y="10"/>
                  </a:cubicBezTo>
                  <a:moveTo>
                    <a:pt x="68" y="0"/>
                  </a:moveTo>
                  <a:cubicBezTo>
                    <a:pt x="10" y="0"/>
                    <a:pt x="10" y="0"/>
                    <a:pt x="10" y="0"/>
                  </a:cubicBezTo>
                  <a:cubicBezTo>
                    <a:pt x="4" y="0"/>
                    <a:pt x="0" y="5"/>
                    <a:pt x="0" y="10"/>
                  </a:cubicBezTo>
                  <a:cubicBezTo>
                    <a:pt x="0" y="123"/>
                    <a:pt x="0" y="123"/>
                    <a:pt x="0" y="123"/>
                  </a:cubicBezTo>
                  <a:cubicBezTo>
                    <a:pt x="0" y="128"/>
                    <a:pt x="4" y="133"/>
                    <a:pt x="10" y="133"/>
                  </a:cubicBezTo>
                  <a:cubicBezTo>
                    <a:pt x="68" y="133"/>
                    <a:pt x="68" y="133"/>
                    <a:pt x="68" y="133"/>
                  </a:cubicBezTo>
                  <a:cubicBezTo>
                    <a:pt x="74" y="133"/>
                    <a:pt x="78" y="128"/>
                    <a:pt x="78" y="123"/>
                  </a:cubicBezTo>
                  <a:cubicBezTo>
                    <a:pt x="78" y="10"/>
                    <a:pt x="78" y="10"/>
                    <a:pt x="78" y="10"/>
                  </a:cubicBezTo>
                  <a:cubicBezTo>
                    <a:pt x="78" y="5"/>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7" name="Rectangle 756"/>
            <p:cNvSpPr>
              <a:spLocks noChangeArrowheads="1"/>
            </p:cNvSpPr>
            <p:nvPr/>
          </p:nvSpPr>
          <p:spPr bwMode="auto">
            <a:xfrm>
              <a:off x="2790826"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8" name="Freeform 757"/>
            <p:cNvSpPr>
              <a:spLocks noEditPoints="1"/>
            </p:cNvSpPr>
            <p:nvPr/>
          </p:nvSpPr>
          <p:spPr bwMode="auto">
            <a:xfrm>
              <a:off x="2778126" y="847725"/>
              <a:ext cx="247650" cy="422275"/>
            </a:xfrm>
            <a:custGeom>
              <a:avLst/>
              <a:gdLst>
                <a:gd name="T0" fmla="*/ 68 w 78"/>
                <a:gd name="T1" fmla="*/ 10 h 133"/>
                <a:gd name="T2" fmla="*/ 68 w 78"/>
                <a:gd name="T3" fmla="*/ 123 h 133"/>
                <a:gd name="T4" fmla="*/ 10 w 78"/>
                <a:gd name="T5" fmla="*/ 123 h 133"/>
                <a:gd name="T6" fmla="*/ 10 w 78"/>
                <a:gd name="T7" fmla="*/ 10 h 133"/>
                <a:gd name="T8" fmla="*/ 68 w 78"/>
                <a:gd name="T9" fmla="*/ 10 h 133"/>
                <a:gd name="T10" fmla="*/ 68 w 78"/>
                <a:gd name="T11" fmla="*/ 0 h 133"/>
                <a:gd name="T12" fmla="*/ 10 w 78"/>
                <a:gd name="T13" fmla="*/ 0 h 133"/>
                <a:gd name="T14" fmla="*/ 0 w 78"/>
                <a:gd name="T15" fmla="*/ 10 h 133"/>
                <a:gd name="T16" fmla="*/ 0 w 78"/>
                <a:gd name="T17" fmla="*/ 123 h 133"/>
                <a:gd name="T18" fmla="*/ 10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10" y="123"/>
                    <a:pt x="10" y="123"/>
                    <a:pt x="10" y="123"/>
                  </a:cubicBezTo>
                  <a:cubicBezTo>
                    <a:pt x="10" y="10"/>
                    <a:pt x="10" y="10"/>
                    <a:pt x="10" y="10"/>
                  </a:cubicBezTo>
                  <a:cubicBezTo>
                    <a:pt x="68" y="10"/>
                    <a:pt x="68" y="10"/>
                    <a:pt x="68" y="10"/>
                  </a:cubicBezTo>
                  <a:moveTo>
                    <a:pt x="68" y="0"/>
                  </a:moveTo>
                  <a:cubicBezTo>
                    <a:pt x="10" y="0"/>
                    <a:pt x="10" y="0"/>
                    <a:pt x="10" y="0"/>
                  </a:cubicBezTo>
                  <a:cubicBezTo>
                    <a:pt x="4" y="0"/>
                    <a:pt x="0" y="5"/>
                    <a:pt x="0" y="10"/>
                  </a:cubicBezTo>
                  <a:cubicBezTo>
                    <a:pt x="0" y="123"/>
                    <a:pt x="0" y="123"/>
                    <a:pt x="0" y="123"/>
                  </a:cubicBezTo>
                  <a:cubicBezTo>
                    <a:pt x="0" y="128"/>
                    <a:pt x="4" y="133"/>
                    <a:pt x="10" y="133"/>
                  </a:cubicBezTo>
                  <a:cubicBezTo>
                    <a:pt x="68" y="133"/>
                    <a:pt x="68" y="133"/>
                    <a:pt x="68" y="133"/>
                  </a:cubicBezTo>
                  <a:cubicBezTo>
                    <a:pt x="74" y="133"/>
                    <a:pt x="78" y="128"/>
                    <a:pt x="78" y="123"/>
                  </a:cubicBezTo>
                  <a:cubicBezTo>
                    <a:pt x="78" y="10"/>
                    <a:pt x="78" y="10"/>
                    <a:pt x="78" y="10"/>
                  </a:cubicBezTo>
                  <a:cubicBezTo>
                    <a:pt x="78" y="5"/>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9" name="Rectangle 758"/>
            <p:cNvSpPr>
              <a:spLocks noChangeArrowheads="1"/>
            </p:cNvSpPr>
            <p:nvPr/>
          </p:nvSpPr>
          <p:spPr bwMode="auto">
            <a:xfrm>
              <a:off x="3117851"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0" name="Freeform 759"/>
            <p:cNvSpPr>
              <a:spLocks noEditPoints="1"/>
            </p:cNvSpPr>
            <p:nvPr/>
          </p:nvSpPr>
          <p:spPr bwMode="auto">
            <a:xfrm>
              <a:off x="3105151" y="847725"/>
              <a:ext cx="247650" cy="422275"/>
            </a:xfrm>
            <a:custGeom>
              <a:avLst/>
              <a:gdLst>
                <a:gd name="T0" fmla="*/ 68 w 78"/>
                <a:gd name="T1" fmla="*/ 10 h 133"/>
                <a:gd name="T2" fmla="*/ 68 w 78"/>
                <a:gd name="T3" fmla="*/ 123 h 133"/>
                <a:gd name="T4" fmla="*/ 10 w 78"/>
                <a:gd name="T5" fmla="*/ 123 h 133"/>
                <a:gd name="T6" fmla="*/ 10 w 78"/>
                <a:gd name="T7" fmla="*/ 10 h 133"/>
                <a:gd name="T8" fmla="*/ 68 w 78"/>
                <a:gd name="T9" fmla="*/ 10 h 133"/>
                <a:gd name="T10" fmla="*/ 68 w 78"/>
                <a:gd name="T11" fmla="*/ 0 h 133"/>
                <a:gd name="T12" fmla="*/ 10 w 78"/>
                <a:gd name="T13" fmla="*/ 0 h 133"/>
                <a:gd name="T14" fmla="*/ 0 w 78"/>
                <a:gd name="T15" fmla="*/ 10 h 133"/>
                <a:gd name="T16" fmla="*/ 0 w 78"/>
                <a:gd name="T17" fmla="*/ 123 h 133"/>
                <a:gd name="T18" fmla="*/ 10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10" y="123"/>
                    <a:pt x="10" y="123"/>
                    <a:pt x="10" y="123"/>
                  </a:cubicBezTo>
                  <a:cubicBezTo>
                    <a:pt x="10" y="10"/>
                    <a:pt x="10" y="10"/>
                    <a:pt x="10" y="10"/>
                  </a:cubicBezTo>
                  <a:cubicBezTo>
                    <a:pt x="68" y="10"/>
                    <a:pt x="68" y="10"/>
                    <a:pt x="68" y="10"/>
                  </a:cubicBezTo>
                  <a:moveTo>
                    <a:pt x="68" y="0"/>
                  </a:moveTo>
                  <a:cubicBezTo>
                    <a:pt x="10" y="0"/>
                    <a:pt x="10" y="0"/>
                    <a:pt x="10" y="0"/>
                  </a:cubicBezTo>
                  <a:cubicBezTo>
                    <a:pt x="4" y="0"/>
                    <a:pt x="0" y="5"/>
                    <a:pt x="0" y="10"/>
                  </a:cubicBezTo>
                  <a:cubicBezTo>
                    <a:pt x="0" y="123"/>
                    <a:pt x="0" y="123"/>
                    <a:pt x="0" y="123"/>
                  </a:cubicBezTo>
                  <a:cubicBezTo>
                    <a:pt x="0" y="128"/>
                    <a:pt x="4" y="133"/>
                    <a:pt x="10" y="133"/>
                  </a:cubicBezTo>
                  <a:cubicBezTo>
                    <a:pt x="68" y="133"/>
                    <a:pt x="68" y="133"/>
                    <a:pt x="68" y="133"/>
                  </a:cubicBezTo>
                  <a:cubicBezTo>
                    <a:pt x="73" y="133"/>
                    <a:pt x="78" y="128"/>
                    <a:pt x="78" y="123"/>
                  </a:cubicBezTo>
                  <a:cubicBezTo>
                    <a:pt x="78" y="10"/>
                    <a:pt x="78" y="10"/>
                    <a:pt x="78" y="10"/>
                  </a:cubicBezTo>
                  <a:cubicBezTo>
                    <a:pt x="78" y="5"/>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1" name="Rectangle 760"/>
            <p:cNvSpPr>
              <a:spLocks noChangeArrowheads="1"/>
            </p:cNvSpPr>
            <p:nvPr/>
          </p:nvSpPr>
          <p:spPr bwMode="auto">
            <a:xfrm>
              <a:off x="3444876"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2" name="Freeform 761"/>
            <p:cNvSpPr>
              <a:spLocks noEditPoints="1"/>
            </p:cNvSpPr>
            <p:nvPr/>
          </p:nvSpPr>
          <p:spPr bwMode="auto">
            <a:xfrm>
              <a:off x="3432176" y="847725"/>
              <a:ext cx="247650" cy="422275"/>
            </a:xfrm>
            <a:custGeom>
              <a:avLst/>
              <a:gdLst>
                <a:gd name="T0" fmla="*/ 68 w 78"/>
                <a:gd name="T1" fmla="*/ 10 h 133"/>
                <a:gd name="T2" fmla="*/ 68 w 78"/>
                <a:gd name="T3" fmla="*/ 123 h 133"/>
                <a:gd name="T4" fmla="*/ 9 w 78"/>
                <a:gd name="T5" fmla="*/ 123 h 133"/>
                <a:gd name="T6" fmla="*/ 9 w 78"/>
                <a:gd name="T7" fmla="*/ 10 h 133"/>
                <a:gd name="T8" fmla="*/ 68 w 78"/>
                <a:gd name="T9" fmla="*/ 10 h 133"/>
                <a:gd name="T10" fmla="*/ 68 w 78"/>
                <a:gd name="T11" fmla="*/ 0 h 133"/>
                <a:gd name="T12" fmla="*/ 9 w 78"/>
                <a:gd name="T13" fmla="*/ 0 h 133"/>
                <a:gd name="T14" fmla="*/ 0 w 78"/>
                <a:gd name="T15" fmla="*/ 10 h 133"/>
                <a:gd name="T16" fmla="*/ 0 w 78"/>
                <a:gd name="T17" fmla="*/ 123 h 133"/>
                <a:gd name="T18" fmla="*/ 9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9" y="123"/>
                    <a:pt x="9" y="123"/>
                    <a:pt x="9" y="123"/>
                  </a:cubicBezTo>
                  <a:cubicBezTo>
                    <a:pt x="9" y="10"/>
                    <a:pt x="9" y="10"/>
                    <a:pt x="9" y="10"/>
                  </a:cubicBezTo>
                  <a:cubicBezTo>
                    <a:pt x="68" y="10"/>
                    <a:pt x="68" y="10"/>
                    <a:pt x="68" y="10"/>
                  </a:cubicBezTo>
                  <a:moveTo>
                    <a:pt x="68" y="0"/>
                  </a:moveTo>
                  <a:cubicBezTo>
                    <a:pt x="9" y="0"/>
                    <a:pt x="9" y="0"/>
                    <a:pt x="9" y="0"/>
                  </a:cubicBezTo>
                  <a:cubicBezTo>
                    <a:pt x="4" y="0"/>
                    <a:pt x="0" y="5"/>
                    <a:pt x="0" y="10"/>
                  </a:cubicBezTo>
                  <a:cubicBezTo>
                    <a:pt x="0" y="123"/>
                    <a:pt x="0" y="123"/>
                    <a:pt x="0" y="123"/>
                  </a:cubicBezTo>
                  <a:cubicBezTo>
                    <a:pt x="0" y="128"/>
                    <a:pt x="4" y="133"/>
                    <a:pt x="9" y="133"/>
                  </a:cubicBezTo>
                  <a:cubicBezTo>
                    <a:pt x="68" y="133"/>
                    <a:pt x="68" y="133"/>
                    <a:pt x="68" y="133"/>
                  </a:cubicBezTo>
                  <a:cubicBezTo>
                    <a:pt x="73" y="133"/>
                    <a:pt x="78" y="128"/>
                    <a:pt x="78" y="123"/>
                  </a:cubicBezTo>
                  <a:cubicBezTo>
                    <a:pt x="78" y="10"/>
                    <a:pt x="78" y="10"/>
                    <a:pt x="78" y="10"/>
                  </a:cubicBezTo>
                  <a:cubicBezTo>
                    <a:pt x="78" y="5"/>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3" name="Rectangle 762"/>
            <p:cNvSpPr>
              <a:spLocks noChangeArrowheads="1"/>
            </p:cNvSpPr>
            <p:nvPr/>
          </p:nvSpPr>
          <p:spPr bwMode="auto">
            <a:xfrm>
              <a:off x="3771901"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4" name="Freeform 763"/>
            <p:cNvSpPr>
              <a:spLocks noEditPoints="1"/>
            </p:cNvSpPr>
            <p:nvPr/>
          </p:nvSpPr>
          <p:spPr bwMode="auto">
            <a:xfrm>
              <a:off x="3756026" y="847725"/>
              <a:ext cx="250825" cy="422275"/>
            </a:xfrm>
            <a:custGeom>
              <a:avLst/>
              <a:gdLst>
                <a:gd name="T0" fmla="*/ 69 w 79"/>
                <a:gd name="T1" fmla="*/ 10 h 133"/>
                <a:gd name="T2" fmla="*/ 69 w 79"/>
                <a:gd name="T3" fmla="*/ 123 h 133"/>
                <a:gd name="T4" fmla="*/ 10 w 79"/>
                <a:gd name="T5" fmla="*/ 123 h 133"/>
                <a:gd name="T6" fmla="*/ 10 w 79"/>
                <a:gd name="T7" fmla="*/ 10 h 133"/>
                <a:gd name="T8" fmla="*/ 69 w 79"/>
                <a:gd name="T9" fmla="*/ 10 h 133"/>
                <a:gd name="T10" fmla="*/ 69 w 79"/>
                <a:gd name="T11" fmla="*/ 0 h 133"/>
                <a:gd name="T12" fmla="*/ 10 w 79"/>
                <a:gd name="T13" fmla="*/ 0 h 133"/>
                <a:gd name="T14" fmla="*/ 0 w 79"/>
                <a:gd name="T15" fmla="*/ 10 h 133"/>
                <a:gd name="T16" fmla="*/ 0 w 79"/>
                <a:gd name="T17" fmla="*/ 123 h 133"/>
                <a:gd name="T18" fmla="*/ 10 w 79"/>
                <a:gd name="T19" fmla="*/ 133 h 133"/>
                <a:gd name="T20" fmla="*/ 69 w 79"/>
                <a:gd name="T21" fmla="*/ 133 h 133"/>
                <a:gd name="T22" fmla="*/ 79 w 79"/>
                <a:gd name="T23" fmla="*/ 123 h 133"/>
                <a:gd name="T24" fmla="*/ 79 w 79"/>
                <a:gd name="T25" fmla="*/ 10 h 133"/>
                <a:gd name="T26" fmla="*/ 69 w 79"/>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3">
                  <a:moveTo>
                    <a:pt x="69" y="10"/>
                  </a:moveTo>
                  <a:cubicBezTo>
                    <a:pt x="69" y="123"/>
                    <a:pt x="69" y="123"/>
                    <a:pt x="69" y="123"/>
                  </a:cubicBezTo>
                  <a:cubicBezTo>
                    <a:pt x="10" y="123"/>
                    <a:pt x="10" y="123"/>
                    <a:pt x="10" y="123"/>
                  </a:cubicBezTo>
                  <a:cubicBezTo>
                    <a:pt x="10" y="10"/>
                    <a:pt x="10" y="10"/>
                    <a:pt x="10" y="10"/>
                  </a:cubicBezTo>
                  <a:cubicBezTo>
                    <a:pt x="69" y="10"/>
                    <a:pt x="69" y="10"/>
                    <a:pt x="69" y="10"/>
                  </a:cubicBezTo>
                  <a:moveTo>
                    <a:pt x="69" y="0"/>
                  </a:moveTo>
                  <a:cubicBezTo>
                    <a:pt x="10" y="0"/>
                    <a:pt x="10" y="0"/>
                    <a:pt x="10" y="0"/>
                  </a:cubicBezTo>
                  <a:cubicBezTo>
                    <a:pt x="5" y="0"/>
                    <a:pt x="0" y="5"/>
                    <a:pt x="0" y="10"/>
                  </a:cubicBezTo>
                  <a:cubicBezTo>
                    <a:pt x="0" y="123"/>
                    <a:pt x="0" y="123"/>
                    <a:pt x="0" y="123"/>
                  </a:cubicBezTo>
                  <a:cubicBezTo>
                    <a:pt x="0" y="128"/>
                    <a:pt x="5" y="133"/>
                    <a:pt x="10" y="133"/>
                  </a:cubicBezTo>
                  <a:cubicBezTo>
                    <a:pt x="69" y="133"/>
                    <a:pt x="69" y="133"/>
                    <a:pt x="69" y="133"/>
                  </a:cubicBezTo>
                  <a:cubicBezTo>
                    <a:pt x="74" y="133"/>
                    <a:pt x="79" y="128"/>
                    <a:pt x="79" y="123"/>
                  </a:cubicBezTo>
                  <a:cubicBezTo>
                    <a:pt x="79" y="10"/>
                    <a:pt x="79" y="10"/>
                    <a:pt x="79" y="10"/>
                  </a:cubicBezTo>
                  <a:cubicBezTo>
                    <a:pt x="79" y="5"/>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5" name="Rectangle 764"/>
            <p:cNvSpPr>
              <a:spLocks noChangeArrowheads="1"/>
            </p:cNvSpPr>
            <p:nvPr/>
          </p:nvSpPr>
          <p:spPr bwMode="auto">
            <a:xfrm>
              <a:off x="4098926"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6" name="Freeform 765"/>
            <p:cNvSpPr>
              <a:spLocks noEditPoints="1"/>
            </p:cNvSpPr>
            <p:nvPr/>
          </p:nvSpPr>
          <p:spPr bwMode="auto">
            <a:xfrm>
              <a:off x="4083051" y="847725"/>
              <a:ext cx="250825" cy="422275"/>
            </a:xfrm>
            <a:custGeom>
              <a:avLst/>
              <a:gdLst>
                <a:gd name="T0" fmla="*/ 69 w 79"/>
                <a:gd name="T1" fmla="*/ 10 h 133"/>
                <a:gd name="T2" fmla="*/ 69 w 79"/>
                <a:gd name="T3" fmla="*/ 123 h 133"/>
                <a:gd name="T4" fmla="*/ 10 w 79"/>
                <a:gd name="T5" fmla="*/ 123 h 133"/>
                <a:gd name="T6" fmla="*/ 10 w 79"/>
                <a:gd name="T7" fmla="*/ 10 h 133"/>
                <a:gd name="T8" fmla="*/ 69 w 79"/>
                <a:gd name="T9" fmla="*/ 10 h 133"/>
                <a:gd name="T10" fmla="*/ 69 w 79"/>
                <a:gd name="T11" fmla="*/ 0 h 133"/>
                <a:gd name="T12" fmla="*/ 10 w 79"/>
                <a:gd name="T13" fmla="*/ 0 h 133"/>
                <a:gd name="T14" fmla="*/ 0 w 79"/>
                <a:gd name="T15" fmla="*/ 10 h 133"/>
                <a:gd name="T16" fmla="*/ 0 w 79"/>
                <a:gd name="T17" fmla="*/ 123 h 133"/>
                <a:gd name="T18" fmla="*/ 10 w 79"/>
                <a:gd name="T19" fmla="*/ 133 h 133"/>
                <a:gd name="T20" fmla="*/ 69 w 79"/>
                <a:gd name="T21" fmla="*/ 133 h 133"/>
                <a:gd name="T22" fmla="*/ 79 w 79"/>
                <a:gd name="T23" fmla="*/ 123 h 133"/>
                <a:gd name="T24" fmla="*/ 79 w 79"/>
                <a:gd name="T25" fmla="*/ 10 h 133"/>
                <a:gd name="T26" fmla="*/ 69 w 79"/>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3">
                  <a:moveTo>
                    <a:pt x="69" y="10"/>
                  </a:moveTo>
                  <a:cubicBezTo>
                    <a:pt x="69" y="123"/>
                    <a:pt x="69" y="123"/>
                    <a:pt x="69" y="123"/>
                  </a:cubicBezTo>
                  <a:cubicBezTo>
                    <a:pt x="10" y="123"/>
                    <a:pt x="10" y="123"/>
                    <a:pt x="10" y="123"/>
                  </a:cubicBezTo>
                  <a:cubicBezTo>
                    <a:pt x="10" y="10"/>
                    <a:pt x="10" y="10"/>
                    <a:pt x="10" y="10"/>
                  </a:cubicBezTo>
                  <a:cubicBezTo>
                    <a:pt x="69" y="10"/>
                    <a:pt x="69" y="10"/>
                    <a:pt x="69" y="10"/>
                  </a:cubicBezTo>
                  <a:moveTo>
                    <a:pt x="69" y="0"/>
                  </a:moveTo>
                  <a:cubicBezTo>
                    <a:pt x="10" y="0"/>
                    <a:pt x="10" y="0"/>
                    <a:pt x="10" y="0"/>
                  </a:cubicBezTo>
                  <a:cubicBezTo>
                    <a:pt x="5" y="0"/>
                    <a:pt x="0" y="5"/>
                    <a:pt x="0" y="10"/>
                  </a:cubicBezTo>
                  <a:cubicBezTo>
                    <a:pt x="0" y="123"/>
                    <a:pt x="0" y="123"/>
                    <a:pt x="0" y="123"/>
                  </a:cubicBezTo>
                  <a:cubicBezTo>
                    <a:pt x="0" y="128"/>
                    <a:pt x="5" y="133"/>
                    <a:pt x="10" y="133"/>
                  </a:cubicBezTo>
                  <a:cubicBezTo>
                    <a:pt x="69" y="133"/>
                    <a:pt x="69" y="133"/>
                    <a:pt x="69" y="133"/>
                  </a:cubicBezTo>
                  <a:cubicBezTo>
                    <a:pt x="74" y="133"/>
                    <a:pt x="79" y="128"/>
                    <a:pt x="79" y="123"/>
                  </a:cubicBezTo>
                  <a:cubicBezTo>
                    <a:pt x="79" y="10"/>
                    <a:pt x="79" y="10"/>
                    <a:pt x="79" y="10"/>
                  </a:cubicBezTo>
                  <a:cubicBezTo>
                    <a:pt x="79" y="5"/>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7" name="Rectangle 766"/>
            <p:cNvSpPr>
              <a:spLocks noChangeArrowheads="1"/>
            </p:cNvSpPr>
            <p:nvPr/>
          </p:nvSpPr>
          <p:spPr bwMode="auto">
            <a:xfrm>
              <a:off x="2141538" y="1333500"/>
              <a:ext cx="217488"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8" name="Freeform 767"/>
            <p:cNvSpPr>
              <a:spLocks noEditPoints="1"/>
            </p:cNvSpPr>
            <p:nvPr/>
          </p:nvSpPr>
          <p:spPr bwMode="auto">
            <a:xfrm>
              <a:off x="2125663" y="1320800"/>
              <a:ext cx="246063"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9" name="Rectangle 768"/>
            <p:cNvSpPr>
              <a:spLocks noChangeArrowheads="1"/>
            </p:cNvSpPr>
            <p:nvPr/>
          </p:nvSpPr>
          <p:spPr bwMode="auto">
            <a:xfrm>
              <a:off x="2466976" y="1333500"/>
              <a:ext cx="215900"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0" name="Freeform 769"/>
            <p:cNvSpPr>
              <a:spLocks noEditPoints="1"/>
            </p:cNvSpPr>
            <p:nvPr/>
          </p:nvSpPr>
          <p:spPr bwMode="auto">
            <a:xfrm>
              <a:off x="2451101"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1" name="Rectangle 770"/>
            <p:cNvSpPr>
              <a:spLocks noChangeArrowheads="1"/>
            </p:cNvSpPr>
            <p:nvPr/>
          </p:nvSpPr>
          <p:spPr bwMode="auto">
            <a:xfrm>
              <a:off x="2790826"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2" name="Freeform 771"/>
            <p:cNvSpPr>
              <a:spLocks noEditPoints="1"/>
            </p:cNvSpPr>
            <p:nvPr/>
          </p:nvSpPr>
          <p:spPr bwMode="auto">
            <a:xfrm>
              <a:off x="2778126"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3" name="Rectangle 772"/>
            <p:cNvSpPr>
              <a:spLocks noChangeArrowheads="1"/>
            </p:cNvSpPr>
            <p:nvPr/>
          </p:nvSpPr>
          <p:spPr bwMode="auto">
            <a:xfrm>
              <a:off x="3117851"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4" name="Freeform 773"/>
            <p:cNvSpPr>
              <a:spLocks noEditPoints="1"/>
            </p:cNvSpPr>
            <p:nvPr/>
          </p:nvSpPr>
          <p:spPr bwMode="auto">
            <a:xfrm>
              <a:off x="3105151"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5" name="Rectangle 774"/>
            <p:cNvSpPr>
              <a:spLocks noChangeArrowheads="1"/>
            </p:cNvSpPr>
            <p:nvPr/>
          </p:nvSpPr>
          <p:spPr bwMode="auto">
            <a:xfrm>
              <a:off x="3444876"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6" name="Freeform 775"/>
            <p:cNvSpPr>
              <a:spLocks noEditPoints="1"/>
            </p:cNvSpPr>
            <p:nvPr/>
          </p:nvSpPr>
          <p:spPr bwMode="auto">
            <a:xfrm>
              <a:off x="3432176" y="1320800"/>
              <a:ext cx="247650" cy="419100"/>
            </a:xfrm>
            <a:custGeom>
              <a:avLst/>
              <a:gdLst>
                <a:gd name="T0" fmla="*/ 68 w 78"/>
                <a:gd name="T1" fmla="*/ 10 h 132"/>
                <a:gd name="T2" fmla="*/ 68 w 78"/>
                <a:gd name="T3" fmla="*/ 122 h 132"/>
                <a:gd name="T4" fmla="*/ 9 w 78"/>
                <a:gd name="T5" fmla="*/ 122 h 132"/>
                <a:gd name="T6" fmla="*/ 9 w 78"/>
                <a:gd name="T7" fmla="*/ 10 h 132"/>
                <a:gd name="T8" fmla="*/ 68 w 78"/>
                <a:gd name="T9" fmla="*/ 10 h 132"/>
                <a:gd name="T10" fmla="*/ 68 w 78"/>
                <a:gd name="T11" fmla="*/ 0 h 132"/>
                <a:gd name="T12" fmla="*/ 9 w 78"/>
                <a:gd name="T13" fmla="*/ 0 h 132"/>
                <a:gd name="T14" fmla="*/ 0 w 78"/>
                <a:gd name="T15" fmla="*/ 10 h 132"/>
                <a:gd name="T16" fmla="*/ 0 w 78"/>
                <a:gd name="T17" fmla="*/ 122 h 132"/>
                <a:gd name="T18" fmla="*/ 9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9" y="122"/>
                    <a:pt x="9" y="122"/>
                    <a:pt x="9" y="122"/>
                  </a:cubicBezTo>
                  <a:cubicBezTo>
                    <a:pt x="9" y="10"/>
                    <a:pt x="9" y="10"/>
                    <a:pt x="9" y="10"/>
                  </a:cubicBezTo>
                  <a:cubicBezTo>
                    <a:pt x="68" y="10"/>
                    <a:pt x="68" y="10"/>
                    <a:pt x="68" y="10"/>
                  </a:cubicBezTo>
                  <a:moveTo>
                    <a:pt x="68" y="0"/>
                  </a:moveTo>
                  <a:cubicBezTo>
                    <a:pt x="9" y="0"/>
                    <a:pt x="9" y="0"/>
                    <a:pt x="9" y="0"/>
                  </a:cubicBezTo>
                  <a:cubicBezTo>
                    <a:pt x="4" y="0"/>
                    <a:pt x="0" y="4"/>
                    <a:pt x="0" y="10"/>
                  </a:cubicBezTo>
                  <a:cubicBezTo>
                    <a:pt x="0" y="122"/>
                    <a:pt x="0" y="122"/>
                    <a:pt x="0" y="122"/>
                  </a:cubicBezTo>
                  <a:cubicBezTo>
                    <a:pt x="0" y="128"/>
                    <a:pt x="4" y="132"/>
                    <a:pt x="9"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7" name="Rectangle 776"/>
            <p:cNvSpPr>
              <a:spLocks noChangeArrowheads="1"/>
            </p:cNvSpPr>
            <p:nvPr/>
          </p:nvSpPr>
          <p:spPr bwMode="auto">
            <a:xfrm>
              <a:off x="3771901"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8" name="Freeform 777"/>
            <p:cNvSpPr>
              <a:spLocks noEditPoints="1"/>
            </p:cNvSpPr>
            <p:nvPr/>
          </p:nvSpPr>
          <p:spPr bwMode="auto">
            <a:xfrm>
              <a:off x="3756026" y="1320800"/>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9" name="Rectangle 778"/>
            <p:cNvSpPr>
              <a:spLocks noChangeArrowheads="1"/>
            </p:cNvSpPr>
            <p:nvPr/>
          </p:nvSpPr>
          <p:spPr bwMode="auto">
            <a:xfrm>
              <a:off x="4098926"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0" name="Freeform 779"/>
            <p:cNvSpPr>
              <a:spLocks noEditPoints="1"/>
            </p:cNvSpPr>
            <p:nvPr/>
          </p:nvSpPr>
          <p:spPr bwMode="auto">
            <a:xfrm>
              <a:off x="4083051" y="1320800"/>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6" name="backpack"/>
          <p:cNvGrpSpPr/>
          <p:nvPr/>
        </p:nvGrpSpPr>
        <p:grpSpPr>
          <a:xfrm>
            <a:off x="991148" y="5228576"/>
            <a:ext cx="1525605" cy="1797820"/>
            <a:chOff x="7189788" y="1184275"/>
            <a:chExt cx="1476375" cy="1739900"/>
          </a:xfrm>
        </p:grpSpPr>
        <p:sp>
          <p:nvSpPr>
            <p:cNvPr id="405" name="Freeform 130"/>
            <p:cNvSpPr>
              <a:spLocks/>
            </p:cNvSpPr>
            <p:nvPr/>
          </p:nvSpPr>
          <p:spPr bwMode="auto">
            <a:xfrm>
              <a:off x="7685088" y="1184275"/>
              <a:ext cx="482600" cy="196850"/>
            </a:xfrm>
            <a:custGeom>
              <a:avLst/>
              <a:gdLst>
                <a:gd name="T0" fmla="*/ 152 w 152"/>
                <a:gd name="T1" fmla="*/ 62 h 62"/>
                <a:gd name="T2" fmla="*/ 132 w 152"/>
                <a:gd name="T3" fmla="*/ 62 h 62"/>
                <a:gd name="T4" fmla="*/ 106 w 152"/>
                <a:gd name="T5" fmla="*/ 20 h 62"/>
                <a:gd name="T6" fmla="*/ 46 w 152"/>
                <a:gd name="T7" fmla="*/ 20 h 62"/>
                <a:gd name="T8" fmla="*/ 20 w 152"/>
                <a:gd name="T9" fmla="*/ 46 h 62"/>
                <a:gd name="T10" fmla="*/ 20 w 152"/>
                <a:gd name="T11" fmla="*/ 62 h 62"/>
                <a:gd name="T12" fmla="*/ 0 w 152"/>
                <a:gd name="T13" fmla="*/ 62 h 62"/>
                <a:gd name="T14" fmla="*/ 0 w 152"/>
                <a:gd name="T15" fmla="*/ 46 h 62"/>
                <a:gd name="T16" fmla="*/ 46 w 152"/>
                <a:gd name="T17" fmla="*/ 0 h 62"/>
                <a:gd name="T18" fmla="*/ 106 w 152"/>
                <a:gd name="T19" fmla="*/ 0 h 62"/>
                <a:gd name="T20" fmla="*/ 152 w 152"/>
                <a:gd name="T21" fmla="*/ 46 h 62"/>
                <a:gd name="T22" fmla="*/ 152 w 152"/>
                <a:gd name="T23" fmla="*/ 46 h 62"/>
                <a:gd name="T24" fmla="*/ 152 w 15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62">
                  <a:moveTo>
                    <a:pt x="152" y="62"/>
                  </a:moveTo>
                  <a:cubicBezTo>
                    <a:pt x="132" y="62"/>
                    <a:pt x="132" y="62"/>
                    <a:pt x="132" y="62"/>
                  </a:cubicBezTo>
                  <a:cubicBezTo>
                    <a:pt x="132" y="33"/>
                    <a:pt x="128" y="20"/>
                    <a:pt x="106" y="20"/>
                  </a:cubicBezTo>
                  <a:cubicBezTo>
                    <a:pt x="46" y="20"/>
                    <a:pt x="46" y="20"/>
                    <a:pt x="46" y="20"/>
                  </a:cubicBezTo>
                  <a:cubicBezTo>
                    <a:pt x="32" y="20"/>
                    <a:pt x="20" y="32"/>
                    <a:pt x="20" y="46"/>
                  </a:cubicBezTo>
                  <a:cubicBezTo>
                    <a:pt x="20" y="62"/>
                    <a:pt x="20" y="62"/>
                    <a:pt x="20" y="62"/>
                  </a:cubicBezTo>
                  <a:cubicBezTo>
                    <a:pt x="0" y="62"/>
                    <a:pt x="0" y="62"/>
                    <a:pt x="0" y="62"/>
                  </a:cubicBezTo>
                  <a:cubicBezTo>
                    <a:pt x="0" y="46"/>
                    <a:pt x="0" y="46"/>
                    <a:pt x="0" y="46"/>
                  </a:cubicBezTo>
                  <a:cubicBezTo>
                    <a:pt x="0" y="21"/>
                    <a:pt x="21" y="0"/>
                    <a:pt x="46" y="0"/>
                  </a:cubicBezTo>
                  <a:cubicBezTo>
                    <a:pt x="106" y="0"/>
                    <a:pt x="106" y="0"/>
                    <a:pt x="106" y="0"/>
                  </a:cubicBezTo>
                  <a:cubicBezTo>
                    <a:pt x="142" y="0"/>
                    <a:pt x="150" y="26"/>
                    <a:pt x="152" y="46"/>
                  </a:cubicBezTo>
                  <a:cubicBezTo>
                    <a:pt x="152" y="46"/>
                    <a:pt x="152" y="46"/>
                    <a:pt x="152" y="46"/>
                  </a:cubicBezTo>
                  <a:lnTo>
                    <a:pt x="152" y="62"/>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6" name="Freeform 131"/>
            <p:cNvSpPr>
              <a:spLocks/>
            </p:cNvSpPr>
            <p:nvPr/>
          </p:nvSpPr>
          <p:spPr bwMode="auto">
            <a:xfrm>
              <a:off x="7205663" y="1365250"/>
              <a:ext cx="1441450" cy="1527175"/>
            </a:xfrm>
            <a:custGeom>
              <a:avLst/>
              <a:gdLst>
                <a:gd name="T0" fmla="*/ 227 w 454"/>
                <a:gd name="T1" fmla="*/ 481 h 481"/>
                <a:gd name="T2" fmla="*/ 384 w 454"/>
                <a:gd name="T3" fmla="*/ 481 h 481"/>
                <a:gd name="T4" fmla="*/ 448 w 454"/>
                <a:gd name="T5" fmla="*/ 404 h 481"/>
                <a:gd name="T6" fmla="*/ 448 w 454"/>
                <a:gd name="T7" fmla="*/ 161 h 481"/>
                <a:gd name="T8" fmla="*/ 366 w 454"/>
                <a:gd name="T9" fmla="*/ 40 h 481"/>
                <a:gd name="T10" fmla="*/ 227 w 454"/>
                <a:gd name="T11" fmla="*/ 5 h 481"/>
                <a:gd name="T12" fmla="*/ 88 w 454"/>
                <a:gd name="T13" fmla="*/ 40 h 481"/>
                <a:gd name="T14" fmla="*/ 6 w 454"/>
                <a:gd name="T15" fmla="*/ 161 h 481"/>
                <a:gd name="T16" fmla="*/ 6 w 454"/>
                <a:gd name="T17" fmla="*/ 404 h 481"/>
                <a:gd name="T18" fmla="*/ 70 w 454"/>
                <a:gd name="T19" fmla="*/ 481 h 481"/>
                <a:gd name="T20" fmla="*/ 227 w 454"/>
                <a:gd name="T21"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81">
                  <a:moveTo>
                    <a:pt x="227" y="481"/>
                  </a:moveTo>
                  <a:cubicBezTo>
                    <a:pt x="227" y="481"/>
                    <a:pt x="310" y="481"/>
                    <a:pt x="384" y="481"/>
                  </a:cubicBezTo>
                  <a:cubicBezTo>
                    <a:pt x="454" y="481"/>
                    <a:pt x="448" y="404"/>
                    <a:pt x="448" y="404"/>
                  </a:cubicBezTo>
                  <a:cubicBezTo>
                    <a:pt x="448" y="404"/>
                    <a:pt x="449" y="191"/>
                    <a:pt x="448" y="161"/>
                  </a:cubicBezTo>
                  <a:cubicBezTo>
                    <a:pt x="447" y="130"/>
                    <a:pt x="426" y="79"/>
                    <a:pt x="366" y="40"/>
                  </a:cubicBezTo>
                  <a:cubicBezTo>
                    <a:pt x="307" y="0"/>
                    <a:pt x="227" y="5"/>
                    <a:pt x="227" y="5"/>
                  </a:cubicBezTo>
                  <a:cubicBezTo>
                    <a:pt x="227" y="5"/>
                    <a:pt x="148" y="0"/>
                    <a:pt x="88" y="40"/>
                  </a:cubicBezTo>
                  <a:cubicBezTo>
                    <a:pt x="28" y="79"/>
                    <a:pt x="7" y="130"/>
                    <a:pt x="6" y="161"/>
                  </a:cubicBezTo>
                  <a:cubicBezTo>
                    <a:pt x="6" y="191"/>
                    <a:pt x="6" y="404"/>
                    <a:pt x="6" y="404"/>
                  </a:cubicBezTo>
                  <a:cubicBezTo>
                    <a:pt x="6" y="404"/>
                    <a:pt x="0" y="481"/>
                    <a:pt x="70" y="481"/>
                  </a:cubicBezTo>
                  <a:cubicBezTo>
                    <a:pt x="144" y="481"/>
                    <a:pt x="227" y="481"/>
                    <a:pt x="227" y="481"/>
                  </a:cubicBezTo>
                  <a:close/>
                </a:path>
              </a:pathLst>
            </a:custGeom>
            <a:gradFill>
              <a:gsLst>
                <a:gs pos="0">
                  <a:schemeClr val="accent1">
                    <a:lumMod val="75000"/>
                  </a:schemeClr>
                </a:gs>
                <a:gs pos="100000">
                  <a:schemeClr val="accent1">
                    <a:lumMod val="60000"/>
                    <a:lumOff val="40000"/>
                  </a:schemeClr>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7" name="Freeform 132"/>
            <p:cNvSpPr>
              <a:spLocks noEditPoints="1"/>
            </p:cNvSpPr>
            <p:nvPr/>
          </p:nvSpPr>
          <p:spPr bwMode="auto">
            <a:xfrm>
              <a:off x="7189788" y="1349375"/>
              <a:ext cx="1476375" cy="1574800"/>
            </a:xfrm>
            <a:custGeom>
              <a:avLst/>
              <a:gdLst>
                <a:gd name="T0" fmla="*/ 389 w 465"/>
                <a:gd name="T1" fmla="*/ 496 h 496"/>
                <a:gd name="T2" fmla="*/ 75 w 465"/>
                <a:gd name="T3" fmla="*/ 496 h 496"/>
                <a:gd name="T4" fmla="*/ 22 w 465"/>
                <a:gd name="T5" fmla="*/ 475 h 496"/>
                <a:gd name="T6" fmla="*/ 1 w 465"/>
                <a:gd name="T7" fmla="*/ 409 h 496"/>
                <a:gd name="T8" fmla="*/ 1 w 465"/>
                <a:gd name="T9" fmla="*/ 166 h 496"/>
                <a:gd name="T10" fmla="*/ 87 w 465"/>
                <a:gd name="T11" fmla="*/ 36 h 496"/>
                <a:gd name="T12" fmla="*/ 225 w 465"/>
                <a:gd name="T13" fmla="*/ 0 h 496"/>
                <a:gd name="T14" fmla="*/ 232 w 465"/>
                <a:gd name="T15" fmla="*/ 0 h 496"/>
                <a:gd name="T16" fmla="*/ 239 w 465"/>
                <a:gd name="T17" fmla="*/ 0 h 496"/>
                <a:gd name="T18" fmla="*/ 377 w 465"/>
                <a:gd name="T19" fmla="*/ 36 h 496"/>
                <a:gd name="T20" fmla="*/ 463 w 465"/>
                <a:gd name="T21" fmla="*/ 166 h 496"/>
                <a:gd name="T22" fmla="*/ 463 w 465"/>
                <a:gd name="T23" fmla="*/ 409 h 496"/>
                <a:gd name="T24" fmla="*/ 442 w 465"/>
                <a:gd name="T25" fmla="*/ 475 h 496"/>
                <a:gd name="T26" fmla="*/ 389 w 465"/>
                <a:gd name="T27" fmla="*/ 496 h 496"/>
                <a:gd name="T28" fmla="*/ 225 w 465"/>
                <a:gd name="T29" fmla="*/ 20 h 496"/>
                <a:gd name="T30" fmla="*/ 98 w 465"/>
                <a:gd name="T31" fmla="*/ 53 h 496"/>
                <a:gd name="T32" fmla="*/ 21 w 465"/>
                <a:gd name="T33" fmla="*/ 166 h 496"/>
                <a:gd name="T34" fmla="*/ 21 w 465"/>
                <a:gd name="T35" fmla="*/ 409 h 496"/>
                <a:gd name="T36" fmla="*/ 21 w 465"/>
                <a:gd name="T37" fmla="*/ 410 h 496"/>
                <a:gd name="T38" fmla="*/ 37 w 465"/>
                <a:gd name="T39" fmla="*/ 461 h 496"/>
                <a:gd name="T40" fmla="*/ 75 w 465"/>
                <a:gd name="T41" fmla="*/ 476 h 496"/>
                <a:gd name="T42" fmla="*/ 389 w 465"/>
                <a:gd name="T43" fmla="*/ 476 h 496"/>
                <a:gd name="T44" fmla="*/ 427 w 465"/>
                <a:gd name="T45" fmla="*/ 461 h 496"/>
                <a:gd name="T46" fmla="*/ 443 w 465"/>
                <a:gd name="T47" fmla="*/ 410 h 496"/>
                <a:gd name="T48" fmla="*/ 443 w 465"/>
                <a:gd name="T49" fmla="*/ 409 h 496"/>
                <a:gd name="T50" fmla="*/ 443 w 465"/>
                <a:gd name="T51" fmla="*/ 166 h 496"/>
                <a:gd name="T52" fmla="*/ 366 w 465"/>
                <a:gd name="T53" fmla="*/ 53 h 496"/>
                <a:gd name="T54" fmla="*/ 239 w 465"/>
                <a:gd name="T55" fmla="*/ 20 h 496"/>
                <a:gd name="T56" fmla="*/ 233 w 465"/>
                <a:gd name="T57" fmla="*/ 20 h 496"/>
                <a:gd name="T58" fmla="*/ 232 w 465"/>
                <a:gd name="T59" fmla="*/ 20 h 496"/>
                <a:gd name="T60" fmla="*/ 232 w 465"/>
                <a:gd name="T61" fmla="*/ 20 h 496"/>
                <a:gd name="T62" fmla="*/ 225 w 465"/>
                <a:gd name="T63" fmla="*/ 2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 h="496">
                  <a:moveTo>
                    <a:pt x="389" y="496"/>
                  </a:moveTo>
                  <a:cubicBezTo>
                    <a:pt x="75" y="496"/>
                    <a:pt x="75" y="496"/>
                    <a:pt x="75" y="496"/>
                  </a:cubicBezTo>
                  <a:cubicBezTo>
                    <a:pt x="53" y="496"/>
                    <a:pt x="35" y="489"/>
                    <a:pt x="22" y="475"/>
                  </a:cubicBezTo>
                  <a:cubicBezTo>
                    <a:pt x="0" y="450"/>
                    <a:pt x="1" y="413"/>
                    <a:pt x="1" y="409"/>
                  </a:cubicBezTo>
                  <a:cubicBezTo>
                    <a:pt x="1" y="396"/>
                    <a:pt x="1" y="196"/>
                    <a:pt x="1" y="166"/>
                  </a:cubicBezTo>
                  <a:cubicBezTo>
                    <a:pt x="2" y="132"/>
                    <a:pt x="25" y="77"/>
                    <a:pt x="87" y="36"/>
                  </a:cubicBezTo>
                  <a:cubicBezTo>
                    <a:pt x="138" y="3"/>
                    <a:pt x="200" y="0"/>
                    <a:pt x="225" y="0"/>
                  </a:cubicBezTo>
                  <a:cubicBezTo>
                    <a:pt x="229" y="0"/>
                    <a:pt x="231" y="0"/>
                    <a:pt x="232" y="0"/>
                  </a:cubicBezTo>
                  <a:cubicBezTo>
                    <a:pt x="233" y="0"/>
                    <a:pt x="236" y="0"/>
                    <a:pt x="239" y="0"/>
                  </a:cubicBezTo>
                  <a:cubicBezTo>
                    <a:pt x="264" y="0"/>
                    <a:pt x="326" y="3"/>
                    <a:pt x="377" y="36"/>
                  </a:cubicBezTo>
                  <a:cubicBezTo>
                    <a:pt x="439" y="77"/>
                    <a:pt x="462" y="132"/>
                    <a:pt x="463" y="166"/>
                  </a:cubicBezTo>
                  <a:cubicBezTo>
                    <a:pt x="464" y="196"/>
                    <a:pt x="463" y="396"/>
                    <a:pt x="463" y="409"/>
                  </a:cubicBezTo>
                  <a:cubicBezTo>
                    <a:pt x="463" y="413"/>
                    <a:pt x="465" y="450"/>
                    <a:pt x="442" y="475"/>
                  </a:cubicBezTo>
                  <a:cubicBezTo>
                    <a:pt x="429" y="489"/>
                    <a:pt x="411" y="496"/>
                    <a:pt x="389" y="496"/>
                  </a:cubicBezTo>
                  <a:close/>
                  <a:moveTo>
                    <a:pt x="225" y="20"/>
                  </a:moveTo>
                  <a:cubicBezTo>
                    <a:pt x="207" y="20"/>
                    <a:pt x="146" y="22"/>
                    <a:pt x="98" y="53"/>
                  </a:cubicBezTo>
                  <a:cubicBezTo>
                    <a:pt x="43" y="90"/>
                    <a:pt x="22" y="137"/>
                    <a:pt x="21" y="166"/>
                  </a:cubicBezTo>
                  <a:cubicBezTo>
                    <a:pt x="21" y="196"/>
                    <a:pt x="21" y="407"/>
                    <a:pt x="21" y="409"/>
                  </a:cubicBezTo>
                  <a:cubicBezTo>
                    <a:pt x="21" y="410"/>
                    <a:pt x="21" y="410"/>
                    <a:pt x="21" y="410"/>
                  </a:cubicBezTo>
                  <a:cubicBezTo>
                    <a:pt x="21" y="410"/>
                    <a:pt x="19" y="442"/>
                    <a:pt x="37" y="461"/>
                  </a:cubicBezTo>
                  <a:cubicBezTo>
                    <a:pt x="46" y="471"/>
                    <a:pt x="59" y="476"/>
                    <a:pt x="75" y="476"/>
                  </a:cubicBezTo>
                  <a:cubicBezTo>
                    <a:pt x="389" y="476"/>
                    <a:pt x="389" y="476"/>
                    <a:pt x="389" y="476"/>
                  </a:cubicBezTo>
                  <a:cubicBezTo>
                    <a:pt x="405" y="476"/>
                    <a:pt x="418" y="471"/>
                    <a:pt x="427" y="461"/>
                  </a:cubicBezTo>
                  <a:cubicBezTo>
                    <a:pt x="445" y="442"/>
                    <a:pt x="443" y="410"/>
                    <a:pt x="443" y="410"/>
                  </a:cubicBezTo>
                  <a:cubicBezTo>
                    <a:pt x="443" y="409"/>
                    <a:pt x="443" y="409"/>
                    <a:pt x="443" y="409"/>
                  </a:cubicBezTo>
                  <a:cubicBezTo>
                    <a:pt x="443" y="407"/>
                    <a:pt x="444" y="196"/>
                    <a:pt x="443" y="166"/>
                  </a:cubicBezTo>
                  <a:cubicBezTo>
                    <a:pt x="442" y="137"/>
                    <a:pt x="422" y="90"/>
                    <a:pt x="366" y="53"/>
                  </a:cubicBezTo>
                  <a:cubicBezTo>
                    <a:pt x="319" y="22"/>
                    <a:pt x="257" y="20"/>
                    <a:pt x="239" y="20"/>
                  </a:cubicBezTo>
                  <a:cubicBezTo>
                    <a:pt x="235" y="20"/>
                    <a:pt x="233" y="20"/>
                    <a:pt x="233" y="20"/>
                  </a:cubicBezTo>
                  <a:cubicBezTo>
                    <a:pt x="232" y="20"/>
                    <a:pt x="232" y="20"/>
                    <a:pt x="232" y="20"/>
                  </a:cubicBezTo>
                  <a:cubicBezTo>
                    <a:pt x="232" y="20"/>
                    <a:pt x="232" y="20"/>
                    <a:pt x="232" y="20"/>
                  </a:cubicBezTo>
                  <a:cubicBezTo>
                    <a:pt x="231" y="20"/>
                    <a:pt x="229" y="20"/>
                    <a:pt x="225" y="2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8" name="Freeform 133"/>
            <p:cNvSpPr>
              <a:spLocks/>
            </p:cNvSpPr>
            <p:nvPr/>
          </p:nvSpPr>
          <p:spPr bwMode="auto">
            <a:xfrm>
              <a:off x="7615238" y="2203450"/>
              <a:ext cx="644525" cy="466725"/>
            </a:xfrm>
            <a:custGeom>
              <a:avLst/>
              <a:gdLst>
                <a:gd name="T0" fmla="*/ 203 w 203"/>
                <a:gd name="T1" fmla="*/ 0 h 147"/>
                <a:gd name="T2" fmla="*/ 98 w 203"/>
                <a:gd name="T3" fmla="*/ 17 h 147"/>
                <a:gd name="T4" fmla="*/ 0 w 203"/>
                <a:gd name="T5" fmla="*/ 0 h 147"/>
                <a:gd name="T6" fmla="*/ 0 w 203"/>
                <a:gd name="T7" fmla="*/ 147 h 147"/>
                <a:gd name="T8" fmla="*/ 203 w 203"/>
                <a:gd name="T9" fmla="*/ 147 h 147"/>
                <a:gd name="T10" fmla="*/ 203 w 203"/>
                <a:gd name="T11" fmla="*/ 0 h 147"/>
              </a:gdLst>
              <a:ahLst/>
              <a:cxnLst>
                <a:cxn ang="0">
                  <a:pos x="T0" y="T1"/>
                </a:cxn>
                <a:cxn ang="0">
                  <a:pos x="T2" y="T3"/>
                </a:cxn>
                <a:cxn ang="0">
                  <a:pos x="T4" y="T5"/>
                </a:cxn>
                <a:cxn ang="0">
                  <a:pos x="T6" y="T7"/>
                </a:cxn>
                <a:cxn ang="0">
                  <a:pos x="T8" y="T9"/>
                </a:cxn>
                <a:cxn ang="0">
                  <a:pos x="T10" y="T11"/>
                </a:cxn>
              </a:cxnLst>
              <a:rect l="0" t="0" r="r" b="b"/>
              <a:pathLst>
                <a:path w="203" h="147">
                  <a:moveTo>
                    <a:pt x="203" y="0"/>
                  </a:moveTo>
                  <a:cubicBezTo>
                    <a:pt x="203" y="0"/>
                    <a:pt x="185" y="17"/>
                    <a:pt x="98" y="17"/>
                  </a:cubicBezTo>
                  <a:cubicBezTo>
                    <a:pt x="28" y="17"/>
                    <a:pt x="0" y="0"/>
                    <a:pt x="0" y="0"/>
                  </a:cubicBezTo>
                  <a:cubicBezTo>
                    <a:pt x="0" y="147"/>
                    <a:pt x="0" y="147"/>
                    <a:pt x="0" y="147"/>
                  </a:cubicBezTo>
                  <a:cubicBezTo>
                    <a:pt x="203" y="147"/>
                    <a:pt x="203" y="147"/>
                    <a:pt x="203" y="147"/>
                  </a:cubicBezTo>
                  <a:lnTo>
                    <a:pt x="203" y="0"/>
                  </a:lnTo>
                  <a:close/>
                </a:path>
              </a:pathLst>
            </a:custGeom>
            <a:gradFill>
              <a:gsLst>
                <a:gs pos="0">
                  <a:schemeClr val="accent1">
                    <a:lumMod val="75000"/>
                  </a:schemeClr>
                </a:gs>
                <a:gs pos="100000">
                  <a:schemeClr val="accent1">
                    <a:lumMod val="60000"/>
                    <a:lumOff val="40000"/>
                  </a:schemeClr>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9" name="Freeform 134"/>
            <p:cNvSpPr>
              <a:spLocks noEditPoints="1"/>
            </p:cNvSpPr>
            <p:nvPr/>
          </p:nvSpPr>
          <p:spPr bwMode="auto">
            <a:xfrm>
              <a:off x="7596188" y="2181225"/>
              <a:ext cx="682625" cy="508000"/>
            </a:xfrm>
            <a:custGeom>
              <a:avLst/>
              <a:gdLst>
                <a:gd name="T0" fmla="*/ 209 w 215"/>
                <a:gd name="T1" fmla="*/ 160 h 160"/>
                <a:gd name="T2" fmla="*/ 6 w 215"/>
                <a:gd name="T3" fmla="*/ 160 h 160"/>
                <a:gd name="T4" fmla="*/ 0 w 215"/>
                <a:gd name="T5" fmla="*/ 154 h 160"/>
                <a:gd name="T6" fmla="*/ 0 w 215"/>
                <a:gd name="T7" fmla="*/ 7 h 160"/>
                <a:gd name="T8" fmla="*/ 3 w 215"/>
                <a:gd name="T9" fmla="*/ 2 h 160"/>
                <a:gd name="T10" fmla="*/ 9 w 215"/>
                <a:gd name="T11" fmla="*/ 2 h 160"/>
                <a:gd name="T12" fmla="*/ 104 w 215"/>
                <a:gd name="T13" fmla="*/ 18 h 160"/>
                <a:gd name="T14" fmla="*/ 204 w 215"/>
                <a:gd name="T15" fmla="*/ 2 h 160"/>
                <a:gd name="T16" fmla="*/ 211 w 215"/>
                <a:gd name="T17" fmla="*/ 1 h 160"/>
                <a:gd name="T18" fmla="*/ 215 w 215"/>
                <a:gd name="T19" fmla="*/ 7 h 160"/>
                <a:gd name="T20" fmla="*/ 215 w 215"/>
                <a:gd name="T21" fmla="*/ 154 h 160"/>
                <a:gd name="T22" fmla="*/ 209 w 215"/>
                <a:gd name="T23" fmla="*/ 160 h 160"/>
                <a:gd name="T24" fmla="*/ 12 w 215"/>
                <a:gd name="T25" fmla="*/ 148 h 160"/>
                <a:gd name="T26" fmla="*/ 203 w 215"/>
                <a:gd name="T27" fmla="*/ 148 h 160"/>
                <a:gd name="T28" fmla="*/ 203 w 215"/>
                <a:gd name="T29" fmla="*/ 17 h 160"/>
                <a:gd name="T30" fmla="*/ 104 w 215"/>
                <a:gd name="T31" fmla="*/ 30 h 160"/>
                <a:gd name="T32" fmla="*/ 12 w 215"/>
                <a:gd name="T33" fmla="*/ 16 h 160"/>
                <a:gd name="T34" fmla="*/ 12 w 215"/>
                <a:gd name="T35" fmla="*/ 1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160">
                  <a:moveTo>
                    <a:pt x="209" y="160"/>
                  </a:moveTo>
                  <a:cubicBezTo>
                    <a:pt x="6" y="160"/>
                    <a:pt x="6" y="160"/>
                    <a:pt x="6" y="160"/>
                  </a:cubicBezTo>
                  <a:cubicBezTo>
                    <a:pt x="2" y="160"/>
                    <a:pt x="0" y="158"/>
                    <a:pt x="0" y="154"/>
                  </a:cubicBezTo>
                  <a:cubicBezTo>
                    <a:pt x="0" y="7"/>
                    <a:pt x="0" y="7"/>
                    <a:pt x="0" y="7"/>
                  </a:cubicBezTo>
                  <a:cubicBezTo>
                    <a:pt x="0" y="5"/>
                    <a:pt x="1" y="3"/>
                    <a:pt x="3" y="2"/>
                  </a:cubicBezTo>
                  <a:cubicBezTo>
                    <a:pt x="5" y="1"/>
                    <a:pt x="7" y="1"/>
                    <a:pt x="9" y="2"/>
                  </a:cubicBezTo>
                  <a:cubicBezTo>
                    <a:pt x="9" y="2"/>
                    <a:pt x="37" y="18"/>
                    <a:pt x="104" y="18"/>
                  </a:cubicBezTo>
                  <a:cubicBezTo>
                    <a:pt x="186" y="18"/>
                    <a:pt x="204" y="3"/>
                    <a:pt x="204" y="2"/>
                  </a:cubicBezTo>
                  <a:cubicBezTo>
                    <a:pt x="206" y="1"/>
                    <a:pt x="209" y="0"/>
                    <a:pt x="211" y="1"/>
                  </a:cubicBezTo>
                  <a:cubicBezTo>
                    <a:pt x="213" y="2"/>
                    <a:pt x="215" y="4"/>
                    <a:pt x="215" y="7"/>
                  </a:cubicBezTo>
                  <a:cubicBezTo>
                    <a:pt x="215" y="154"/>
                    <a:pt x="215" y="154"/>
                    <a:pt x="215" y="154"/>
                  </a:cubicBezTo>
                  <a:cubicBezTo>
                    <a:pt x="215" y="158"/>
                    <a:pt x="212" y="160"/>
                    <a:pt x="209" y="160"/>
                  </a:cubicBezTo>
                  <a:close/>
                  <a:moveTo>
                    <a:pt x="12" y="148"/>
                  </a:moveTo>
                  <a:cubicBezTo>
                    <a:pt x="203" y="148"/>
                    <a:pt x="203" y="148"/>
                    <a:pt x="203" y="148"/>
                  </a:cubicBezTo>
                  <a:cubicBezTo>
                    <a:pt x="203" y="17"/>
                    <a:pt x="203" y="17"/>
                    <a:pt x="203" y="17"/>
                  </a:cubicBezTo>
                  <a:cubicBezTo>
                    <a:pt x="189" y="23"/>
                    <a:pt x="161" y="30"/>
                    <a:pt x="104" y="30"/>
                  </a:cubicBezTo>
                  <a:cubicBezTo>
                    <a:pt x="54" y="30"/>
                    <a:pt x="25" y="22"/>
                    <a:pt x="12" y="16"/>
                  </a:cubicBezTo>
                  <a:lnTo>
                    <a:pt x="12" y="148"/>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0" name="Freeform 135"/>
            <p:cNvSpPr>
              <a:spLocks/>
            </p:cNvSpPr>
            <p:nvPr/>
          </p:nvSpPr>
          <p:spPr bwMode="auto">
            <a:xfrm>
              <a:off x="7608888" y="2209800"/>
              <a:ext cx="76200" cy="149225"/>
            </a:xfrm>
            <a:custGeom>
              <a:avLst/>
              <a:gdLst>
                <a:gd name="T0" fmla="*/ 20 w 24"/>
                <a:gd name="T1" fmla="*/ 0 h 47"/>
                <a:gd name="T2" fmla="*/ 5 w 24"/>
                <a:gd name="T3" fmla="*/ 0 h 47"/>
                <a:gd name="T4" fmla="*/ 0 w 24"/>
                <a:gd name="T5" fmla="*/ 38 h 47"/>
                <a:gd name="T6" fmla="*/ 0 w 24"/>
                <a:gd name="T7" fmla="*/ 38 h 47"/>
                <a:gd name="T8" fmla="*/ 0 w 24"/>
                <a:gd name="T9" fmla="*/ 38 h 47"/>
                <a:gd name="T10" fmla="*/ 12 w 24"/>
                <a:gd name="T11" fmla="*/ 47 h 47"/>
                <a:gd name="T12" fmla="*/ 24 w 24"/>
                <a:gd name="T13" fmla="*/ 38 h 47"/>
                <a:gd name="T14" fmla="*/ 24 w 24"/>
                <a:gd name="T15" fmla="*/ 38 h 47"/>
                <a:gd name="T16" fmla="*/ 24 w 24"/>
                <a:gd name="T17" fmla="*/ 38 h 47"/>
                <a:gd name="T18" fmla="*/ 20 w 2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20" y="0"/>
                  </a:moveTo>
                  <a:cubicBezTo>
                    <a:pt x="5" y="0"/>
                    <a:pt x="5" y="0"/>
                    <a:pt x="5" y="0"/>
                  </a:cubicBezTo>
                  <a:cubicBezTo>
                    <a:pt x="0" y="38"/>
                    <a:pt x="0" y="38"/>
                    <a:pt x="0" y="38"/>
                  </a:cubicBezTo>
                  <a:cubicBezTo>
                    <a:pt x="0" y="38"/>
                    <a:pt x="0" y="38"/>
                    <a:pt x="0" y="38"/>
                  </a:cubicBezTo>
                  <a:cubicBezTo>
                    <a:pt x="0" y="38"/>
                    <a:pt x="0" y="38"/>
                    <a:pt x="0" y="38"/>
                  </a:cubicBezTo>
                  <a:cubicBezTo>
                    <a:pt x="0" y="43"/>
                    <a:pt x="5" y="47"/>
                    <a:pt x="12" y="47"/>
                  </a:cubicBezTo>
                  <a:cubicBezTo>
                    <a:pt x="18" y="47"/>
                    <a:pt x="24" y="43"/>
                    <a:pt x="24" y="38"/>
                  </a:cubicBezTo>
                  <a:cubicBezTo>
                    <a:pt x="24" y="38"/>
                    <a:pt x="24" y="38"/>
                    <a:pt x="24" y="38"/>
                  </a:cubicBezTo>
                  <a:cubicBezTo>
                    <a:pt x="24" y="38"/>
                    <a:pt x="24" y="38"/>
                    <a:pt x="24" y="38"/>
                  </a:cubicBezTo>
                  <a:lnTo>
                    <a:pt x="20" y="0"/>
                  </a:lnTo>
                  <a:close/>
                </a:path>
              </a:pathLst>
            </a:custGeom>
            <a:gradFill>
              <a:gsLst>
                <a:gs pos="0">
                  <a:schemeClr val="bg1">
                    <a:lumMod val="85000"/>
                  </a:schemeClr>
                </a:gs>
                <a:gs pos="100000">
                  <a:schemeClr val="bg1">
                    <a:lumMod val="75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1" name="Freeform 136"/>
            <p:cNvSpPr>
              <a:spLocks noEditPoints="1"/>
            </p:cNvSpPr>
            <p:nvPr/>
          </p:nvSpPr>
          <p:spPr bwMode="auto">
            <a:xfrm>
              <a:off x="7602538" y="2203450"/>
              <a:ext cx="88900" cy="161925"/>
            </a:xfrm>
            <a:custGeom>
              <a:avLst/>
              <a:gdLst>
                <a:gd name="T0" fmla="*/ 14 w 28"/>
                <a:gd name="T1" fmla="*/ 51 h 51"/>
                <a:gd name="T2" fmla="*/ 0 w 28"/>
                <a:gd name="T3" fmla="*/ 40 h 51"/>
                <a:gd name="T4" fmla="*/ 5 w 28"/>
                <a:gd name="T5" fmla="*/ 2 h 51"/>
                <a:gd name="T6" fmla="*/ 7 w 28"/>
                <a:gd name="T7" fmla="*/ 0 h 51"/>
                <a:gd name="T8" fmla="*/ 22 w 28"/>
                <a:gd name="T9" fmla="*/ 0 h 51"/>
                <a:gd name="T10" fmla="*/ 24 w 28"/>
                <a:gd name="T11" fmla="*/ 2 h 51"/>
                <a:gd name="T12" fmla="*/ 28 w 28"/>
                <a:gd name="T13" fmla="*/ 40 h 51"/>
                <a:gd name="T14" fmla="*/ 14 w 28"/>
                <a:gd name="T15" fmla="*/ 51 h 51"/>
                <a:gd name="T16" fmla="*/ 9 w 28"/>
                <a:gd name="T17" fmla="*/ 4 h 51"/>
                <a:gd name="T18" fmla="*/ 4 w 28"/>
                <a:gd name="T19" fmla="*/ 40 h 51"/>
                <a:gd name="T20" fmla="*/ 14 w 28"/>
                <a:gd name="T21" fmla="*/ 47 h 51"/>
                <a:gd name="T22" fmla="*/ 23 w 28"/>
                <a:gd name="T23" fmla="*/ 40 h 51"/>
                <a:gd name="T24" fmla="*/ 20 w 28"/>
                <a:gd name="T25" fmla="*/ 4 h 51"/>
                <a:gd name="T26" fmla="*/ 9 w 28"/>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1">
                  <a:moveTo>
                    <a:pt x="14" y="51"/>
                  </a:moveTo>
                  <a:cubicBezTo>
                    <a:pt x="6" y="51"/>
                    <a:pt x="0" y="46"/>
                    <a:pt x="0" y="40"/>
                  </a:cubicBezTo>
                  <a:cubicBezTo>
                    <a:pt x="5" y="2"/>
                    <a:pt x="5" y="2"/>
                    <a:pt x="5" y="2"/>
                  </a:cubicBezTo>
                  <a:cubicBezTo>
                    <a:pt x="5" y="1"/>
                    <a:pt x="6" y="0"/>
                    <a:pt x="7" y="0"/>
                  </a:cubicBezTo>
                  <a:cubicBezTo>
                    <a:pt x="22" y="0"/>
                    <a:pt x="22" y="0"/>
                    <a:pt x="22" y="0"/>
                  </a:cubicBezTo>
                  <a:cubicBezTo>
                    <a:pt x="23" y="0"/>
                    <a:pt x="24" y="1"/>
                    <a:pt x="24" y="2"/>
                  </a:cubicBezTo>
                  <a:cubicBezTo>
                    <a:pt x="28" y="40"/>
                    <a:pt x="28" y="40"/>
                    <a:pt x="28" y="40"/>
                  </a:cubicBezTo>
                  <a:cubicBezTo>
                    <a:pt x="28" y="46"/>
                    <a:pt x="22" y="51"/>
                    <a:pt x="14" y="51"/>
                  </a:cubicBezTo>
                  <a:close/>
                  <a:moveTo>
                    <a:pt x="9" y="4"/>
                  </a:moveTo>
                  <a:cubicBezTo>
                    <a:pt x="4" y="40"/>
                    <a:pt x="4" y="40"/>
                    <a:pt x="4" y="40"/>
                  </a:cubicBezTo>
                  <a:cubicBezTo>
                    <a:pt x="4" y="44"/>
                    <a:pt x="9" y="47"/>
                    <a:pt x="14" y="47"/>
                  </a:cubicBezTo>
                  <a:cubicBezTo>
                    <a:pt x="19" y="47"/>
                    <a:pt x="23" y="44"/>
                    <a:pt x="23" y="40"/>
                  </a:cubicBezTo>
                  <a:cubicBezTo>
                    <a:pt x="20" y="4"/>
                    <a:pt x="20" y="4"/>
                    <a:pt x="20" y="4"/>
                  </a:cubicBezTo>
                  <a:lnTo>
                    <a:pt x="9" y="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2" name="Freeform 137"/>
            <p:cNvSpPr>
              <a:spLocks/>
            </p:cNvSpPr>
            <p:nvPr/>
          </p:nvSpPr>
          <p:spPr bwMode="auto">
            <a:xfrm>
              <a:off x="7437438" y="1552575"/>
              <a:ext cx="1003300" cy="219075"/>
            </a:xfrm>
            <a:custGeom>
              <a:avLst/>
              <a:gdLst>
                <a:gd name="T0" fmla="*/ 6 w 316"/>
                <a:gd name="T1" fmla="*/ 68 h 69"/>
                <a:gd name="T2" fmla="*/ 3 w 316"/>
                <a:gd name="T3" fmla="*/ 67 h 69"/>
                <a:gd name="T4" fmla="*/ 1 w 316"/>
                <a:gd name="T5" fmla="*/ 59 h 69"/>
                <a:gd name="T6" fmla="*/ 158 w 316"/>
                <a:gd name="T7" fmla="*/ 0 h 69"/>
                <a:gd name="T8" fmla="*/ 314 w 316"/>
                <a:gd name="T9" fmla="*/ 59 h 69"/>
                <a:gd name="T10" fmla="*/ 312 w 316"/>
                <a:gd name="T11" fmla="*/ 67 h 69"/>
                <a:gd name="T12" fmla="*/ 304 w 316"/>
                <a:gd name="T13" fmla="*/ 66 h 69"/>
                <a:gd name="T14" fmla="*/ 158 w 316"/>
                <a:gd name="T15" fmla="*/ 12 h 69"/>
                <a:gd name="T16" fmla="*/ 11 w 316"/>
                <a:gd name="T17" fmla="*/ 66 h 69"/>
                <a:gd name="T18" fmla="*/ 6 w 316"/>
                <a:gd name="T19"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69">
                  <a:moveTo>
                    <a:pt x="6" y="68"/>
                  </a:moveTo>
                  <a:cubicBezTo>
                    <a:pt x="5" y="68"/>
                    <a:pt x="4" y="68"/>
                    <a:pt x="3" y="67"/>
                  </a:cubicBezTo>
                  <a:cubicBezTo>
                    <a:pt x="0" y="65"/>
                    <a:pt x="0" y="62"/>
                    <a:pt x="1" y="59"/>
                  </a:cubicBezTo>
                  <a:cubicBezTo>
                    <a:pt x="20" y="31"/>
                    <a:pt x="71" y="0"/>
                    <a:pt x="158" y="0"/>
                  </a:cubicBezTo>
                  <a:cubicBezTo>
                    <a:pt x="263" y="0"/>
                    <a:pt x="304" y="45"/>
                    <a:pt x="314" y="59"/>
                  </a:cubicBezTo>
                  <a:cubicBezTo>
                    <a:pt x="316" y="61"/>
                    <a:pt x="315" y="65"/>
                    <a:pt x="312" y="67"/>
                  </a:cubicBezTo>
                  <a:cubicBezTo>
                    <a:pt x="310" y="69"/>
                    <a:pt x="306" y="68"/>
                    <a:pt x="304" y="66"/>
                  </a:cubicBezTo>
                  <a:cubicBezTo>
                    <a:pt x="295" y="53"/>
                    <a:pt x="257" y="12"/>
                    <a:pt x="158" y="12"/>
                  </a:cubicBezTo>
                  <a:cubicBezTo>
                    <a:pt x="76" y="12"/>
                    <a:pt x="28" y="41"/>
                    <a:pt x="11" y="66"/>
                  </a:cubicBezTo>
                  <a:cubicBezTo>
                    <a:pt x="10" y="67"/>
                    <a:pt x="8" y="68"/>
                    <a:pt x="6" y="6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3" name="Freeform 138"/>
            <p:cNvSpPr>
              <a:spLocks/>
            </p:cNvSpPr>
            <p:nvPr/>
          </p:nvSpPr>
          <p:spPr bwMode="auto">
            <a:xfrm>
              <a:off x="7434263" y="1733550"/>
              <a:ext cx="76200" cy="149225"/>
            </a:xfrm>
            <a:custGeom>
              <a:avLst/>
              <a:gdLst>
                <a:gd name="T0" fmla="*/ 20 w 24"/>
                <a:gd name="T1" fmla="*/ 0 h 47"/>
                <a:gd name="T2" fmla="*/ 5 w 24"/>
                <a:gd name="T3" fmla="*/ 0 h 47"/>
                <a:gd name="T4" fmla="*/ 0 w 24"/>
                <a:gd name="T5" fmla="*/ 38 h 47"/>
                <a:gd name="T6" fmla="*/ 0 w 24"/>
                <a:gd name="T7" fmla="*/ 38 h 47"/>
                <a:gd name="T8" fmla="*/ 0 w 24"/>
                <a:gd name="T9" fmla="*/ 38 h 47"/>
                <a:gd name="T10" fmla="*/ 12 w 24"/>
                <a:gd name="T11" fmla="*/ 47 h 47"/>
                <a:gd name="T12" fmla="*/ 24 w 24"/>
                <a:gd name="T13" fmla="*/ 38 h 47"/>
                <a:gd name="T14" fmla="*/ 24 w 24"/>
                <a:gd name="T15" fmla="*/ 38 h 47"/>
                <a:gd name="T16" fmla="*/ 24 w 24"/>
                <a:gd name="T17" fmla="*/ 38 h 47"/>
                <a:gd name="T18" fmla="*/ 20 w 2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20" y="0"/>
                  </a:moveTo>
                  <a:cubicBezTo>
                    <a:pt x="5" y="0"/>
                    <a:pt x="5" y="0"/>
                    <a:pt x="5" y="0"/>
                  </a:cubicBezTo>
                  <a:cubicBezTo>
                    <a:pt x="0" y="38"/>
                    <a:pt x="0" y="38"/>
                    <a:pt x="0" y="38"/>
                  </a:cubicBezTo>
                  <a:cubicBezTo>
                    <a:pt x="0" y="38"/>
                    <a:pt x="0" y="38"/>
                    <a:pt x="0" y="38"/>
                  </a:cubicBezTo>
                  <a:cubicBezTo>
                    <a:pt x="0" y="38"/>
                    <a:pt x="0" y="38"/>
                    <a:pt x="0" y="38"/>
                  </a:cubicBezTo>
                  <a:cubicBezTo>
                    <a:pt x="0" y="43"/>
                    <a:pt x="6" y="47"/>
                    <a:pt x="12" y="47"/>
                  </a:cubicBezTo>
                  <a:cubicBezTo>
                    <a:pt x="18" y="47"/>
                    <a:pt x="24" y="43"/>
                    <a:pt x="24" y="38"/>
                  </a:cubicBezTo>
                  <a:cubicBezTo>
                    <a:pt x="24" y="38"/>
                    <a:pt x="24" y="38"/>
                    <a:pt x="24" y="38"/>
                  </a:cubicBezTo>
                  <a:cubicBezTo>
                    <a:pt x="24" y="38"/>
                    <a:pt x="24" y="38"/>
                    <a:pt x="24" y="38"/>
                  </a:cubicBezTo>
                  <a:lnTo>
                    <a:pt x="20" y="0"/>
                  </a:lnTo>
                  <a:close/>
                </a:path>
              </a:pathLst>
            </a:custGeom>
            <a:gradFill>
              <a:gsLst>
                <a:gs pos="0">
                  <a:schemeClr val="bg1">
                    <a:lumMod val="85000"/>
                  </a:schemeClr>
                </a:gs>
                <a:gs pos="100000">
                  <a:schemeClr val="bg1">
                    <a:lumMod val="75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4" name="Freeform 139"/>
            <p:cNvSpPr>
              <a:spLocks noEditPoints="1"/>
            </p:cNvSpPr>
            <p:nvPr/>
          </p:nvSpPr>
          <p:spPr bwMode="auto">
            <a:xfrm>
              <a:off x="7427913" y="1727200"/>
              <a:ext cx="88900" cy="161925"/>
            </a:xfrm>
            <a:custGeom>
              <a:avLst/>
              <a:gdLst>
                <a:gd name="T0" fmla="*/ 14 w 28"/>
                <a:gd name="T1" fmla="*/ 51 h 51"/>
                <a:gd name="T2" fmla="*/ 0 w 28"/>
                <a:gd name="T3" fmla="*/ 40 h 51"/>
                <a:gd name="T4" fmla="*/ 5 w 28"/>
                <a:gd name="T5" fmla="*/ 2 h 51"/>
                <a:gd name="T6" fmla="*/ 7 w 28"/>
                <a:gd name="T7" fmla="*/ 0 h 51"/>
                <a:gd name="T8" fmla="*/ 22 w 28"/>
                <a:gd name="T9" fmla="*/ 0 h 51"/>
                <a:gd name="T10" fmla="*/ 24 w 28"/>
                <a:gd name="T11" fmla="*/ 2 h 51"/>
                <a:gd name="T12" fmla="*/ 28 w 28"/>
                <a:gd name="T13" fmla="*/ 40 h 51"/>
                <a:gd name="T14" fmla="*/ 14 w 28"/>
                <a:gd name="T15" fmla="*/ 51 h 51"/>
                <a:gd name="T16" fmla="*/ 9 w 28"/>
                <a:gd name="T17" fmla="*/ 4 h 51"/>
                <a:gd name="T18" fmla="*/ 4 w 28"/>
                <a:gd name="T19" fmla="*/ 40 h 51"/>
                <a:gd name="T20" fmla="*/ 14 w 28"/>
                <a:gd name="T21" fmla="*/ 47 h 51"/>
                <a:gd name="T22" fmla="*/ 24 w 28"/>
                <a:gd name="T23" fmla="*/ 40 h 51"/>
                <a:gd name="T24" fmla="*/ 20 w 28"/>
                <a:gd name="T25" fmla="*/ 4 h 51"/>
                <a:gd name="T26" fmla="*/ 9 w 28"/>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1">
                  <a:moveTo>
                    <a:pt x="14" y="51"/>
                  </a:moveTo>
                  <a:cubicBezTo>
                    <a:pt x="6" y="51"/>
                    <a:pt x="0" y="46"/>
                    <a:pt x="0" y="40"/>
                  </a:cubicBezTo>
                  <a:cubicBezTo>
                    <a:pt x="5" y="2"/>
                    <a:pt x="5" y="2"/>
                    <a:pt x="5" y="2"/>
                  </a:cubicBezTo>
                  <a:cubicBezTo>
                    <a:pt x="5" y="1"/>
                    <a:pt x="6" y="0"/>
                    <a:pt x="7" y="0"/>
                  </a:cubicBezTo>
                  <a:cubicBezTo>
                    <a:pt x="22" y="0"/>
                    <a:pt x="22" y="0"/>
                    <a:pt x="22" y="0"/>
                  </a:cubicBezTo>
                  <a:cubicBezTo>
                    <a:pt x="23" y="0"/>
                    <a:pt x="24" y="1"/>
                    <a:pt x="24" y="2"/>
                  </a:cubicBezTo>
                  <a:cubicBezTo>
                    <a:pt x="28" y="40"/>
                    <a:pt x="28" y="40"/>
                    <a:pt x="28" y="40"/>
                  </a:cubicBezTo>
                  <a:cubicBezTo>
                    <a:pt x="28" y="46"/>
                    <a:pt x="22" y="51"/>
                    <a:pt x="14" y="51"/>
                  </a:cubicBezTo>
                  <a:close/>
                  <a:moveTo>
                    <a:pt x="9" y="4"/>
                  </a:moveTo>
                  <a:cubicBezTo>
                    <a:pt x="4" y="40"/>
                    <a:pt x="4" y="40"/>
                    <a:pt x="4" y="40"/>
                  </a:cubicBezTo>
                  <a:cubicBezTo>
                    <a:pt x="4" y="44"/>
                    <a:pt x="9" y="47"/>
                    <a:pt x="14" y="47"/>
                  </a:cubicBezTo>
                  <a:cubicBezTo>
                    <a:pt x="19" y="47"/>
                    <a:pt x="24" y="44"/>
                    <a:pt x="24" y="40"/>
                  </a:cubicBezTo>
                  <a:cubicBezTo>
                    <a:pt x="20" y="4"/>
                    <a:pt x="20" y="4"/>
                    <a:pt x="20" y="4"/>
                  </a:cubicBezTo>
                  <a:lnTo>
                    <a:pt x="9" y="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5" name="Oval 140"/>
            <p:cNvSpPr>
              <a:spLocks noChangeArrowheads="1"/>
            </p:cNvSpPr>
            <p:nvPr/>
          </p:nvSpPr>
          <p:spPr bwMode="auto">
            <a:xfrm>
              <a:off x="7456488" y="1822450"/>
              <a:ext cx="31750"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6" name="Freeform 141"/>
            <p:cNvSpPr>
              <a:spLocks noEditPoints="1"/>
            </p:cNvSpPr>
            <p:nvPr/>
          </p:nvSpPr>
          <p:spPr bwMode="auto">
            <a:xfrm>
              <a:off x="7453313" y="1816100"/>
              <a:ext cx="38100" cy="41275"/>
            </a:xfrm>
            <a:custGeom>
              <a:avLst/>
              <a:gdLst>
                <a:gd name="T0" fmla="*/ 6 w 12"/>
                <a:gd name="T1" fmla="*/ 13 h 13"/>
                <a:gd name="T2" fmla="*/ 0 w 12"/>
                <a:gd name="T3" fmla="*/ 6 h 13"/>
                <a:gd name="T4" fmla="*/ 6 w 12"/>
                <a:gd name="T5" fmla="*/ 0 h 13"/>
                <a:gd name="T6" fmla="*/ 12 w 12"/>
                <a:gd name="T7" fmla="*/ 6 h 13"/>
                <a:gd name="T8" fmla="*/ 6 w 12"/>
                <a:gd name="T9" fmla="*/ 13 h 13"/>
                <a:gd name="T10" fmla="*/ 6 w 12"/>
                <a:gd name="T11" fmla="*/ 4 h 13"/>
                <a:gd name="T12" fmla="*/ 3 w 12"/>
                <a:gd name="T13" fmla="*/ 6 h 13"/>
                <a:gd name="T14" fmla="*/ 6 w 12"/>
                <a:gd name="T15" fmla="*/ 9 h 13"/>
                <a:gd name="T16" fmla="*/ 9 w 12"/>
                <a:gd name="T17" fmla="*/ 6 h 13"/>
                <a:gd name="T18" fmla="*/ 6 w 12"/>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13"/>
                  </a:moveTo>
                  <a:cubicBezTo>
                    <a:pt x="3" y="13"/>
                    <a:pt x="0" y="10"/>
                    <a:pt x="0" y="6"/>
                  </a:cubicBezTo>
                  <a:cubicBezTo>
                    <a:pt x="0" y="3"/>
                    <a:pt x="3" y="0"/>
                    <a:pt x="6" y="0"/>
                  </a:cubicBezTo>
                  <a:cubicBezTo>
                    <a:pt x="10" y="0"/>
                    <a:pt x="12" y="3"/>
                    <a:pt x="12" y="6"/>
                  </a:cubicBezTo>
                  <a:cubicBezTo>
                    <a:pt x="12" y="10"/>
                    <a:pt x="10" y="13"/>
                    <a:pt x="6" y="13"/>
                  </a:cubicBezTo>
                  <a:close/>
                  <a:moveTo>
                    <a:pt x="6" y="4"/>
                  </a:moveTo>
                  <a:cubicBezTo>
                    <a:pt x="4" y="4"/>
                    <a:pt x="3" y="5"/>
                    <a:pt x="3" y="6"/>
                  </a:cubicBezTo>
                  <a:cubicBezTo>
                    <a:pt x="3" y="8"/>
                    <a:pt x="5" y="9"/>
                    <a:pt x="6" y="9"/>
                  </a:cubicBezTo>
                  <a:cubicBezTo>
                    <a:pt x="8" y="9"/>
                    <a:pt x="9" y="8"/>
                    <a:pt x="9" y="6"/>
                  </a:cubicBezTo>
                  <a:cubicBezTo>
                    <a:pt x="9" y="5"/>
                    <a:pt x="8" y="4"/>
                    <a:pt x="6" y="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7" name="Oval 142"/>
            <p:cNvSpPr>
              <a:spLocks noChangeArrowheads="1"/>
            </p:cNvSpPr>
            <p:nvPr/>
          </p:nvSpPr>
          <p:spPr bwMode="auto">
            <a:xfrm>
              <a:off x="7631113" y="2298700"/>
              <a:ext cx="31750"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8" name="Freeform 143"/>
            <p:cNvSpPr>
              <a:spLocks noEditPoints="1"/>
            </p:cNvSpPr>
            <p:nvPr/>
          </p:nvSpPr>
          <p:spPr bwMode="auto">
            <a:xfrm>
              <a:off x="7627938" y="2292350"/>
              <a:ext cx="38100" cy="41275"/>
            </a:xfrm>
            <a:custGeom>
              <a:avLst/>
              <a:gdLst>
                <a:gd name="T0" fmla="*/ 6 w 12"/>
                <a:gd name="T1" fmla="*/ 13 h 13"/>
                <a:gd name="T2" fmla="*/ 0 w 12"/>
                <a:gd name="T3" fmla="*/ 7 h 13"/>
                <a:gd name="T4" fmla="*/ 6 w 12"/>
                <a:gd name="T5" fmla="*/ 0 h 13"/>
                <a:gd name="T6" fmla="*/ 12 w 12"/>
                <a:gd name="T7" fmla="*/ 7 h 13"/>
                <a:gd name="T8" fmla="*/ 6 w 12"/>
                <a:gd name="T9" fmla="*/ 13 h 13"/>
                <a:gd name="T10" fmla="*/ 6 w 12"/>
                <a:gd name="T11" fmla="*/ 4 h 13"/>
                <a:gd name="T12" fmla="*/ 3 w 12"/>
                <a:gd name="T13" fmla="*/ 7 h 13"/>
                <a:gd name="T14" fmla="*/ 6 w 12"/>
                <a:gd name="T15" fmla="*/ 9 h 13"/>
                <a:gd name="T16" fmla="*/ 9 w 12"/>
                <a:gd name="T17" fmla="*/ 7 h 13"/>
                <a:gd name="T18" fmla="*/ 6 w 12"/>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13"/>
                  </a:moveTo>
                  <a:cubicBezTo>
                    <a:pt x="2" y="13"/>
                    <a:pt x="0" y="10"/>
                    <a:pt x="0" y="7"/>
                  </a:cubicBezTo>
                  <a:cubicBezTo>
                    <a:pt x="0" y="3"/>
                    <a:pt x="2" y="0"/>
                    <a:pt x="6" y="0"/>
                  </a:cubicBezTo>
                  <a:cubicBezTo>
                    <a:pt x="9" y="0"/>
                    <a:pt x="12" y="3"/>
                    <a:pt x="12" y="7"/>
                  </a:cubicBezTo>
                  <a:cubicBezTo>
                    <a:pt x="12" y="10"/>
                    <a:pt x="9" y="13"/>
                    <a:pt x="6" y="13"/>
                  </a:cubicBezTo>
                  <a:close/>
                  <a:moveTo>
                    <a:pt x="6" y="4"/>
                  </a:moveTo>
                  <a:cubicBezTo>
                    <a:pt x="4" y="4"/>
                    <a:pt x="3" y="5"/>
                    <a:pt x="3" y="7"/>
                  </a:cubicBezTo>
                  <a:cubicBezTo>
                    <a:pt x="3" y="8"/>
                    <a:pt x="4" y="9"/>
                    <a:pt x="6" y="9"/>
                  </a:cubicBezTo>
                  <a:cubicBezTo>
                    <a:pt x="7" y="9"/>
                    <a:pt x="9" y="8"/>
                    <a:pt x="9" y="7"/>
                  </a:cubicBezTo>
                  <a:cubicBezTo>
                    <a:pt x="9" y="5"/>
                    <a:pt x="7" y="4"/>
                    <a:pt x="6" y="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19" name="Freeform 144"/>
            <p:cNvSpPr>
              <a:spLocks/>
            </p:cNvSpPr>
            <p:nvPr/>
          </p:nvSpPr>
          <p:spPr bwMode="auto">
            <a:xfrm>
              <a:off x="7234238" y="1314450"/>
              <a:ext cx="285750" cy="263525"/>
            </a:xfrm>
            <a:custGeom>
              <a:avLst/>
              <a:gdLst>
                <a:gd name="T0" fmla="*/ 180 w 180"/>
                <a:gd name="T1" fmla="*/ 82 h 166"/>
                <a:gd name="T2" fmla="*/ 70 w 180"/>
                <a:gd name="T3" fmla="*/ 166 h 166"/>
                <a:gd name="T4" fmla="*/ 0 w 180"/>
                <a:gd name="T5" fmla="*/ 118 h 166"/>
                <a:gd name="T6" fmla="*/ 150 w 180"/>
                <a:gd name="T7" fmla="*/ 0 h 166"/>
                <a:gd name="T8" fmla="*/ 180 w 180"/>
                <a:gd name="T9" fmla="*/ 82 h 166"/>
              </a:gdLst>
              <a:ahLst/>
              <a:cxnLst>
                <a:cxn ang="0">
                  <a:pos x="T0" y="T1"/>
                </a:cxn>
                <a:cxn ang="0">
                  <a:pos x="T2" y="T3"/>
                </a:cxn>
                <a:cxn ang="0">
                  <a:pos x="T4" y="T5"/>
                </a:cxn>
                <a:cxn ang="0">
                  <a:pos x="T6" y="T7"/>
                </a:cxn>
                <a:cxn ang="0">
                  <a:pos x="T8" y="T9"/>
                </a:cxn>
              </a:cxnLst>
              <a:rect l="0" t="0" r="r" b="b"/>
              <a:pathLst>
                <a:path w="180" h="166">
                  <a:moveTo>
                    <a:pt x="180" y="82"/>
                  </a:moveTo>
                  <a:lnTo>
                    <a:pt x="70" y="166"/>
                  </a:lnTo>
                  <a:lnTo>
                    <a:pt x="0" y="118"/>
                  </a:lnTo>
                  <a:lnTo>
                    <a:pt x="150" y="0"/>
                  </a:lnTo>
                  <a:lnTo>
                    <a:pt x="180" y="82"/>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20" name="Freeform 145"/>
            <p:cNvSpPr>
              <a:spLocks noEditPoints="1"/>
            </p:cNvSpPr>
            <p:nvPr/>
          </p:nvSpPr>
          <p:spPr bwMode="auto">
            <a:xfrm>
              <a:off x="7192963" y="1273175"/>
              <a:ext cx="371475" cy="346075"/>
            </a:xfrm>
            <a:custGeom>
              <a:avLst/>
              <a:gdLst>
                <a:gd name="T0" fmla="*/ 48 w 117"/>
                <a:gd name="T1" fmla="*/ 109 h 109"/>
                <a:gd name="T2" fmla="*/ 41 w 117"/>
                <a:gd name="T3" fmla="*/ 106 h 109"/>
                <a:gd name="T4" fmla="*/ 6 w 117"/>
                <a:gd name="T5" fmla="*/ 82 h 109"/>
                <a:gd name="T6" fmla="*/ 0 w 117"/>
                <a:gd name="T7" fmla="*/ 72 h 109"/>
                <a:gd name="T8" fmla="*/ 5 w 117"/>
                <a:gd name="T9" fmla="*/ 62 h 109"/>
                <a:gd name="T10" fmla="*/ 80 w 117"/>
                <a:gd name="T11" fmla="*/ 3 h 109"/>
                <a:gd name="T12" fmla="*/ 92 w 117"/>
                <a:gd name="T13" fmla="*/ 1 h 109"/>
                <a:gd name="T14" fmla="*/ 100 w 117"/>
                <a:gd name="T15" fmla="*/ 9 h 109"/>
                <a:gd name="T16" fmla="*/ 115 w 117"/>
                <a:gd name="T17" fmla="*/ 49 h 109"/>
                <a:gd name="T18" fmla="*/ 111 w 117"/>
                <a:gd name="T19" fmla="*/ 64 h 109"/>
                <a:gd name="T20" fmla="*/ 56 w 117"/>
                <a:gd name="T21" fmla="*/ 106 h 109"/>
                <a:gd name="T22" fmla="*/ 48 w 117"/>
                <a:gd name="T23" fmla="*/ 109 h 109"/>
                <a:gd name="T24" fmla="*/ 34 w 117"/>
                <a:gd name="T25" fmla="*/ 71 h 109"/>
                <a:gd name="T26" fmla="*/ 48 w 117"/>
                <a:gd name="T27" fmla="*/ 81 h 109"/>
                <a:gd name="T28" fmla="*/ 88 w 117"/>
                <a:gd name="T29" fmla="*/ 49 h 109"/>
                <a:gd name="T30" fmla="*/ 82 w 117"/>
                <a:gd name="T31" fmla="*/ 34 h 109"/>
                <a:gd name="T32" fmla="*/ 34 w 117"/>
                <a:gd name="T33"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09">
                  <a:moveTo>
                    <a:pt x="48" y="109"/>
                  </a:moveTo>
                  <a:cubicBezTo>
                    <a:pt x="46" y="109"/>
                    <a:pt x="43" y="108"/>
                    <a:pt x="41" y="106"/>
                  </a:cubicBezTo>
                  <a:cubicBezTo>
                    <a:pt x="6" y="82"/>
                    <a:pt x="6" y="82"/>
                    <a:pt x="6" y="82"/>
                  </a:cubicBezTo>
                  <a:cubicBezTo>
                    <a:pt x="3" y="80"/>
                    <a:pt x="1" y="76"/>
                    <a:pt x="0" y="72"/>
                  </a:cubicBezTo>
                  <a:cubicBezTo>
                    <a:pt x="0" y="68"/>
                    <a:pt x="2" y="64"/>
                    <a:pt x="5" y="62"/>
                  </a:cubicBezTo>
                  <a:cubicBezTo>
                    <a:pt x="80" y="3"/>
                    <a:pt x="80" y="3"/>
                    <a:pt x="80" y="3"/>
                  </a:cubicBezTo>
                  <a:cubicBezTo>
                    <a:pt x="84" y="1"/>
                    <a:pt x="88" y="0"/>
                    <a:pt x="92" y="1"/>
                  </a:cubicBezTo>
                  <a:cubicBezTo>
                    <a:pt x="95" y="2"/>
                    <a:pt x="99" y="5"/>
                    <a:pt x="100" y="9"/>
                  </a:cubicBezTo>
                  <a:cubicBezTo>
                    <a:pt x="115" y="49"/>
                    <a:pt x="115" y="49"/>
                    <a:pt x="115" y="49"/>
                  </a:cubicBezTo>
                  <a:cubicBezTo>
                    <a:pt x="117" y="55"/>
                    <a:pt x="115" y="60"/>
                    <a:pt x="111" y="64"/>
                  </a:cubicBezTo>
                  <a:cubicBezTo>
                    <a:pt x="56" y="106"/>
                    <a:pt x="56" y="106"/>
                    <a:pt x="56" y="106"/>
                  </a:cubicBezTo>
                  <a:cubicBezTo>
                    <a:pt x="54" y="108"/>
                    <a:pt x="51" y="109"/>
                    <a:pt x="48" y="109"/>
                  </a:cubicBezTo>
                  <a:close/>
                  <a:moveTo>
                    <a:pt x="34" y="71"/>
                  </a:moveTo>
                  <a:cubicBezTo>
                    <a:pt x="48" y="81"/>
                    <a:pt x="48" y="81"/>
                    <a:pt x="48" y="81"/>
                  </a:cubicBezTo>
                  <a:cubicBezTo>
                    <a:pt x="88" y="49"/>
                    <a:pt x="88" y="49"/>
                    <a:pt x="88" y="49"/>
                  </a:cubicBezTo>
                  <a:cubicBezTo>
                    <a:pt x="82" y="34"/>
                    <a:pt x="82" y="34"/>
                    <a:pt x="82" y="34"/>
                  </a:cubicBezTo>
                  <a:lnTo>
                    <a:pt x="34" y="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21" name="Freeform 146"/>
            <p:cNvSpPr>
              <a:spLocks/>
            </p:cNvSpPr>
            <p:nvPr/>
          </p:nvSpPr>
          <p:spPr bwMode="auto">
            <a:xfrm>
              <a:off x="8335963" y="1314450"/>
              <a:ext cx="288925" cy="263525"/>
            </a:xfrm>
            <a:custGeom>
              <a:avLst/>
              <a:gdLst>
                <a:gd name="T0" fmla="*/ 0 w 182"/>
                <a:gd name="T1" fmla="*/ 82 h 166"/>
                <a:gd name="T2" fmla="*/ 110 w 182"/>
                <a:gd name="T3" fmla="*/ 166 h 166"/>
                <a:gd name="T4" fmla="*/ 182 w 182"/>
                <a:gd name="T5" fmla="*/ 118 h 166"/>
                <a:gd name="T6" fmla="*/ 30 w 182"/>
                <a:gd name="T7" fmla="*/ 0 h 166"/>
                <a:gd name="T8" fmla="*/ 0 w 182"/>
                <a:gd name="T9" fmla="*/ 82 h 166"/>
              </a:gdLst>
              <a:ahLst/>
              <a:cxnLst>
                <a:cxn ang="0">
                  <a:pos x="T0" y="T1"/>
                </a:cxn>
                <a:cxn ang="0">
                  <a:pos x="T2" y="T3"/>
                </a:cxn>
                <a:cxn ang="0">
                  <a:pos x="T4" y="T5"/>
                </a:cxn>
                <a:cxn ang="0">
                  <a:pos x="T6" y="T7"/>
                </a:cxn>
                <a:cxn ang="0">
                  <a:pos x="T8" y="T9"/>
                </a:cxn>
              </a:cxnLst>
              <a:rect l="0" t="0" r="r" b="b"/>
              <a:pathLst>
                <a:path w="182" h="166">
                  <a:moveTo>
                    <a:pt x="0" y="82"/>
                  </a:moveTo>
                  <a:lnTo>
                    <a:pt x="110" y="166"/>
                  </a:lnTo>
                  <a:lnTo>
                    <a:pt x="182" y="118"/>
                  </a:lnTo>
                  <a:lnTo>
                    <a:pt x="30" y="0"/>
                  </a:lnTo>
                  <a:lnTo>
                    <a:pt x="0" y="82"/>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22" name="Freeform 147"/>
            <p:cNvSpPr>
              <a:spLocks noEditPoints="1"/>
            </p:cNvSpPr>
            <p:nvPr/>
          </p:nvSpPr>
          <p:spPr bwMode="auto">
            <a:xfrm>
              <a:off x="8294688" y="1273175"/>
              <a:ext cx="368300" cy="346075"/>
            </a:xfrm>
            <a:custGeom>
              <a:avLst/>
              <a:gdLst>
                <a:gd name="T0" fmla="*/ 68 w 116"/>
                <a:gd name="T1" fmla="*/ 109 h 109"/>
                <a:gd name="T2" fmla="*/ 60 w 116"/>
                <a:gd name="T3" fmla="*/ 106 h 109"/>
                <a:gd name="T4" fmla="*/ 6 w 116"/>
                <a:gd name="T5" fmla="*/ 64 h 109"/>
                <a:gd name="T6" fmla="*/ 2 w 116"/>
                <a:gd name="T7" fmla="*/ 49 h 109"/>
                <a:gd name="T8" fmla="*/ 17 w 116"/>
                <a:gd name="T9" fmla="*/ 9 h 109"/>
                <a:gd name="T10" fmla="*/ 25 w 116"/>
                <a:gd name="T11" fmla="*/ 1 h 109"/>
                <a:gd name="T12" fmla="*/ 36 w 116"/>
                <a:gd name="T13" fmla="*/ 3 h 109"/>
                <a:gd name="T14" fmla="*/ 111 w 116"/>
                <a:gd name="T15" fmla="*/ 62 h 109"/>
                <a:gd name="T16" fmla="*/ 116 w 116"/>
                <a:gd name="T17" fmla="*/ 72 h 109"/>
                <a:gd name="T18" fmla="*/ 111 w 116"/>
                <a:gd name="T19" fmla="*/ 82 h 109"/>
                <a:gd name="T20" fmla="*/ 75 w 116"/>
                <a:gd name="T21" fmla="*/ 106 h 109"/>
                <a:gd name="T22" fmla="*/ 68 w 116"/>
                <a:gd name="T23" fmla="*/ 109 h 109"/>
                <a:gd name="T24" fmla="*/ 28 w 116"/>
                <a:gd name="T25" fmla="*/ 49 h 109"/>
                <a:gd name="T26" fmla="*/ 68 w 116"/>
                <a:gd name="T27" fmla="*/ 81 h 109"/>
                <a:gd name="T28" fmla="*/ 82 w 116"/>
                <a:gd name="T29" fmla="*/ 71 h 109"/>
                <a:gd name="T30" fmla="*/ 34 w 116"/>
                <a:gd name="T31" fmla="*/ 34 h 109"/>
                <a:gd name="T32" fmla="*/ 28 w 116"/>
                <a:gd name="T33" fmla="*/ 4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109">
                  <a:moveTo>
                    <a:pt x="68" y="109"/>
                  </a:moveTo>
                  <a:cubicBezTo>
                    <a:pt x="65" y="109"/>
                    <a:pt x="63" y="108"/>
                    <a:pt x="60" y="106"/>
                  </a:cubicBezTo>
                  <a:cubicBezTo>
                    <a:pt x="6" y="64"/>
                    <a:pt x="6" y="64"/>
                    <a:pt x="6" y="64"/>
                  </a:cubicBezTo>
                  <a:cubicBezTo>
                    <a:pt x="1" y="60"/>
                    <a:pt x="0" y="55"/>
                    <a:pt x="2" y="49"/>
                  </a:cubicBezTo>
                  <a:cubicBezTo>
                    <a:pt x="17" y="9"/>
                    <a:pt x="17" y="9"/>
                    <a:pt x="17" y="9"/>
                  </a:cubicBezTo>
                  <a:cubicBezTo>
                    <a:pt x="18" y="5"/>
                    <a:pt x="21" y="2"/>
                    <a:pt x="25" y="1"/>
                  </a:cubicBezTo>
                  <a:cubicBezTo>
                    <a:pt x="29" y="0"/>
                    <a:pt x="33" y="1"/>
                    <a:pt x="36" y="3"/>
                  </a:cubicBezTo>
                  <a:cubicBezTo>
                    <a:pt x="111" y="62"/>
                    <a:pt x="111" y="62"/>
                    <a:pt x="111" y="62"/>
                  </a:cubicBezTo>
                  <a:cubicBezTo>
                    <a:pt x="114" y="64"/>
                    <a:pt x="116" y="68"/>
                    <a:pt x="116" y="72"/>
                  </a:cubicBezTo>
                  <a:cubicBezTo>
                    <a:pt x="116" y="76"/>
                    <a:pt x="114" y="80"/>
                    <a:pt x="111" y="82"/>
                  </a:cubicBezTo>
                  <a:cubicBezTo>
                    <a:pt x="75" y="106"/>
                    <a:pt x="75" y="106"/>
                    <a:pt x="75" y="106"/>
                  </a:cubicBezTo>
                  <a:cubicBezTo>
                    <a:pt x="73" y="108"/>
                    <a:pt x="71" y="109"/>
                    <a:pt x="68" y="109"/>
                  </a:cubicBezTo>
                  <a:close/>
                  <a:moveTo>
                    <a:pt x="28" y="49"/>
                  </a:moveTo>
                  <a:cubicBezTo>
                    <a:pt x="68" y="81"/>
                    <a:pt x="68" y="81"/>
                    <a:pt x="68" y="81"/>
                  </a:cubicBezTo>
                  <a:cubicBezTo>
                    <a:pt x="82" y="71"/>
                    <a:pt x="82" y="71"/>
                    <a:pt x="82" y="71"/>
                  </a:cubicBezTo>
                  <a:cubicBezTo>
                    <a:pt x="34" y="34"/>
                    <a:pt x="34" y="34"/>
                    <a:pt x="34" y="34"/>
                  </a:cubicBezTo>
                  <a:lnTo>
                    <a:pt x="28" y="4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7" name="apple"/>
          <p:cNvGrpSpPr/>
          <p:nvPr/>
        </p:nvGrpSpPr>
        <p:grpSpPr>
          <a:xfrm>
            <a:off x="-194172" y="5623867"/>
            <a:ext cx="1329498" cy="1608783"/>
            <a:chOff x="5819776" y="171450"/>
            <a:chExt cx="1065213" cy="1289050"/>
          </a:xfrm>
        </p:grpSpPr>
        <p:sp>
          <p:nvSpPr>
            <p:cNvPr id="424"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25" name="Freeform 80"/>
            <p:cNvSpPr>
              <a:spLocks/>
            </p:cNvSpPr>
            <p:nvPr/>
          </p:nvSpPr>
          <p:spPr bwMode="auto">
            <a:xfrm>
              <a:off x="5854701" y="536575"/>
              <a:ext cx="995363"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26"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27"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5"/>
                </a:gs>
                <a:gs pos="86000">
                  <a:schemeClr val="accent5">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28"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5"/>
                </a:gs>
                <a:gs pos="86000">
                  <a:schemeClr val="accent5">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8" name="great job sticker"/>
          <p:cNvGrpSpPr/>
          <p:nvPr/>
        </p:nvGrpSpPr>
        <p:grpSpPr>
          <a:xfrm>
            <a:off x="2315569" y="5945928"/>
            <a:ext cx="1286793" cy="1286722"/>
            <a:chOff x="271463" y="247650"/>
            <a:chExt cx="1568450" cy="1568450"/>
          </a:xfrm>
          <a:effectLst/>
        </p:grpSpPr>
        <p:sp>
          <p:nvSpPr>
            <p:cNvPr id="816" name="Oval 45"/>
            <p:cNvSpPr>
              <a:spLocks noChangeArrowheads="1"/>
            </p:cNvSpPr>
            <p:nvPr/>
          </p:nvSpPr>
          <p:spPr bwMode="auto">
            <a:xfrm>
              <a:off x="303213" y="279400"/>
              <a:ext cx="1504950" cy="15049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17" name="Freeform 46"/>
            <p:cNvSpPr>
              <a:spLocks noEditPoints="1"/>
            </p:cNvSpPr>
            <p:nvPr/>
          </p:nvSpPr>
          <p:spPr bwMode="auto">
            <a:xfrm>
              <a:off x="407988" y="381000"/>
              <a:ext cx="1298575" cy="1298575"/>
            </a:xfrm>
            <a:custGeom>
              <a:avLst/>
              <a:gdLst>
                <a:gd name="T0" fmla="*/ 181 w 409"/>
                <a:gd name="T1" fmla="*/ 405 h 409"/>
                <a:gd name="T2" fmla="*/ 205 w 409"/>
                <a:gd name="T3" fmla="*/ 409 h 409"/>
                <a:gd name="T4" fmla="*/ 256 w 409"/>
                <a:gd name="T5" fmla="*/ 396 h 409"/>
                <a:gd name="T6" fmla="*/ 237 w 409"/>
                <a:gd name="T7" fmla="*/ 407 h 409"/>
                <a:gd name="T8" fmla="*/ 130 w 409"/>
                <a:gd name="T9" fmla="*/ 392 h 409"/>
                <a:gd name="T10" fmla="*/ 153 w 409"/>
                <a:gd name="T11" fmla="*/ 403 h 409"/>
                <a:gd name="T12" fmla="*/ 304 w 409"/>
                <a:gd name="T13" fmla="*/ 376 h 409"/>
                <a:gd name="T14" fmla="*/ 287 w 409"/>
                <a:gd name="T15" fmla="*/ 392 h 409"/>
                <a:gd name="T16" fmla="*/ 84 w 409"/>
                <a:gd name="T17" fmla="*/ 366 h 409"/>
                <a:gd name="T18" fmla="*/ 104 w 409"/>
                <a:gd name="T19" fmla="*/ 383 h 409"/>
                <a:gd name="T20" fmla="*/ 345 w 409"/>
                <a:gd name="T21" fmla="*/ 345 h 409"/>
                <a:gd name="T22" fmla="*/ 332 w 409"/>
                <a:gd name="T23" fmla="*/ 364 h 409"/>
                <a:gd name="T24" fmla="*/ 46 w 409"/>
                <a:gd name="T25" fmla="*/ 330 h 409"/>
                <a:gd name="T26" fmla="*/ 62 w 409"/>
                <a:gd name="T27" fmla="*/ 351 h 409"/>
                <a:gd name="T28" fmla="*/ 376 w 409"/>
                <a:gd name="T29" fmla="*/ 304 h 409"/>
                <a:gd name="T30" fmla="*/ 368 w 409"/>
                <a:gd name="T31" fmla="*/ 326 h 409"/>
                <a:gd name="T32" fmla="*/ 19 w 409"/>
                <a:gd name="T33" fmla="*/ 285 h 409"/>
                <a:gd name="T34" fmla="*/ 30 w 409"/>
                <a:gd name="T35" fmla="*/ 309 h 409"/>
                <a:gd name="T36" fmla="*/ 396 w 409"/>
                <a:gd name="T37" fmla="*/ 256 h 409"/>
                <a:gd name="T38" fmla="*/ 393 w 409"/>
                <a:gd name="T39" fmla="*/ 279 h 409"/>
                <a:gd name="T40" fmla="*/ 5 w 409"/>
                <a:gd name="T41" fmla="*/ 234 h 409"/>
                <a:gd name="T42" fmla="*/ 10 w 409"/>
                <a:gd name="T43" fmla="*/ 261 h 409"/>
                <a:gd name="T44" fmla="*/ 403 w 409"/>
                <a:gd name="T45" fmla="*/ 205 h 409"/>
                <a:gd name="T46" fmla="*/ 409 w 409"/>
                <a:gd name="T47" fmla="*/ 204 h 409"/>
                <a:gd name="T48" fmla="*/ 3 w 409"/>
                <a:gd name="T49" fmla="*/ 208 h 409"/>
                <a:gd name="T50" fmla="*/ 4 w 409"/>
                <a:gd name="T51" fmla="*/ 181 h 409"/>
                <a:gd name="T52" fmla="*/ 3 w 409"/>
                <a:gd name="T53" fmla="*/ 208 h 409"/>
                <a:gd name="T54" fmla="*/ 398 w 409"/>
                <a:gd name="T55" fmla="*/ 148 h 409"/>
                <a:gd name="T56" fmla="*/ 403 w 409"/>
                <a:gd name="T57" fmla="*/ 175 h 409"/>
                <a:gd name="T58" fmla="*/ 13 w 409"/>
                <a:gd name="T59" fmla="*/ 132 h 409"/>
                <a:gd name="T60" fmla="*/ 10 w 409"/>
                <a:gd name="T61" fmla="*/ 156 h 409"/>
                <a:gd name="T62" fmla="*/ 377 w 409"/>
                <a:gd name="T63" fmla="*/ 100 h 409"/>
                <a:gd name="T64" fmla="*/ 388 w 409"/>
                <a:gd name="T65" fmla="*/ 125 h 409"/>
                <a:gd name="T66" fmla="*/ 38 w 409"/>
                <a:gd name="T67" fmla="*/ 85 h 409"/>
                <a:gd name="T68" fmla="*/ 30 w 409"/>
                <a:gd name="T69" fmla="*/ 108 h 409"/>
                <a:gd name="T70" fmla="*/ 344 w 409"/>
                <a:gd name="T71" fmla="*/ 59 h 409"/>
                <a:gd name="T72" fmla="*/ 360 w 409"/>
                <a:gd name="T73" fmla="*/ 80 h 409"/>
                <a:gd name="T74" fmla="*/ 74 w 409"/>
                <a:gd name="T75" fmla="*/ 46 h 409"/>
                <a:gd name="T76" fmla="*/ 62 w 409"/>
                <a:gd name="T77" fmla="*/ 66 h 409"/>
                <a:gd name="T78" fmla="*/ 302 w 409"/>
                <a:gd name="T79" fmla="*/ 28 h 409"/>
                <a:gd name="T80" fmla="*/ 322 w 409"/>
                <a:gd name="T81" fmla="*/ 44 h 409"/>
                <a:gd name="T82" fmla="*/ 120 w 409"/>
                <a:gd name="T83" fmla="*/ 18 h 409"/>
                <a:gd name="T84" fmla="*/ 103 w 409"/>
                <a:gd name="T85" fmla="*/ 34 h 409"/>
                <a:gd name="T86" fmla="*/ 253 w 409"/>
                <a:gd name="T87" fmla="*/ 9 h 409"/>
                <a:gd name="T88" fmla="*/ 275 w 409"/>
                <a:gd name="T89" fmla="*/ 19 h 409"/>
                <a:gd name="T90" fmla="*/ 171 w 409"/>
                <a:gd name="T91" fmla="*/ 2 h 409"/>
                <a:gd name="T92" fmla="*/ 152 w 409"/>
                <a:gd name="T93" fmla="*/ 14 h 409"/>
                <a:gd name="T94" fmla="*/ 204 w 409"/>
                <a:gd name="T95" fmla="*/ 7 h 409"/>
                <a:gd name="T96" fmla="*/ 224 w 409"/>
                <a:gd name="T97" fmla="*/ 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9" h="409">
                  <a:moveTo>
                    <a:pt x="205" y="409"/>
                  </a:moveTo>
                  <a:cubicBezTo>
                    <a:pt x="204" y="409"/>
                    <a:pt x="204" y="409"/>
                    <a:pt x="204" y="409"/>
                  </a:cubicBezTo>
                  <a:cubicBezTo>
                    <a:pt x="198" y="409"/>
                    <a:pt x="191" y="409"/>
                    <a:pt x="184" y="408"/>
                  </a:cubicBezTo>
                  <a:cubicBezTo>
                    <a:pt x="182" y="408"/>
                    <a:pt x="181" y="407"/>
                    <a:pt x="181" y="405"/>
                  </a:cubicBezTo>
                  <a:cubicBezTo>
                    <a:pt x="181" y="403"/>
                    <a:pt x="183" y="402"/>
                    <a:pt x="185" y="402"/>
                  </a:cubicBezTo>
                  <a:cubicBezTo>
                    <a:pt x="191" y="402"/>
                    <a:pt x="198" y="403"/>
                    <a:pt x="204" y="403"/>
                  </a:cubicBezTo>
                  <a:cubicBezTo>
                    <a:pt x="206" y="403"/>
                    <a:pt x="208" y="404"/>
                    <a:pt x="208" y="406"/>
                  </a:cubicBezTo>
                  <a:cubicBezTo>
                    <a:pt x="208" y="408"/>
                    <a:pt x="207" y="409"/>
                    <a:pt x="205" y="409"/>
                  </a:cubicBezTo>
                  <a:close/>
                  <a:moveTo>
                    <a:pt x="237" y="407"/>
                  </a:moveTo>
                  <a:cubicBezTo>
                    <a:pt x="235" y="407"/>
                    <a:pt x="234" y="406"/>
                    <a:pt x="234" y="404"/>
                  </a:cubicBezTo>
                  <a:cubicBezTo>
                    <a:pt x="233" y="402"/>
                    <a:pt x="235" y="400"/>
                    <a:pt x="236" y="400"/>
                  </a:cubicBezTo>
                  <a:cubicBezTo>
                    <a:pt x="243" y="399"/>
                    <a:pt x="250" y="398"/>
                    <a:pt x="256" y="396"/>
                  </a:cubicBezTo>
                  <a:cubicBezTo>
                    <a:pt x="258" y="395"/>
                    <a:pt x="260" y="397"/>
                    <a:pt x="260" y="398"/>
                  </a:cubicBezTo>
                  <a:cubicBezTo>
                    <a:pt x="261" y="400"/>
                    <a:pt x="259" y="402"/>
                    <a:pt x="258" y="402"/>
                  </a:cubicBezTo>
                  <a:cubicBezTo>
                    <a:pt x="251" y="404"/>
                    <a:pt x="244" y="406"/>
                    <a:pt x="238" y="407"/>
                  </a:cubicBezTo>
                  <a:cubicBezTo>
                    <a:pt x="237" y="407"/>
                    <a:pt x="237" y="407"/>
                    <a:pt x="237" y="407"/>
                  </a:cubicBezTo>
                  <a:close/>
                  <a:moveTo>
                    <a:pt x="153" y="403"/>
                  </a:moveTo>
                  <a:cubicBezTo>
                    <a:pt x="152" y="403"/>
                    <a:pt x="152" y="403"/>
                    <a:pt x="152" y="403"/>
                  </a:cubicBezTo>
                  <a:cubicBezTo>
                    <a:pt x="145" y="401"/>
                    <a:pt x="138" y="399"/>
                    <a:pt x="132" y="396"/>
                  </a:cubicBezTo>
                  <a:cubicBezTo>
                    <a:pt x="130" y="396"/>
                    <a:pt x="129" y="394"/>
                    <a:pt x="130" y="392"/>
                  </a:cubicBezTo>
                  <a:cubicBezTo>
                    <a:pt x="131" y="390"/>
                    <a:pt x="133" y="389"/>
                    <a:pt x="134" y="390"/>
                  </a:cubicBezTo>
                  <a:cubicBezTo>
                    <a:pt x="141" y="392"/>
                    <a:pt x="147" y="394"/>
                    <a:pt x="153" y="396"/>
                  </a:cubicBezTo>
                  <a:cubicBezTo>
                    <a:pt x="155" y="397"/>
                    <a:pt x="156" y="398"/>
                    <a:pt x="156" y="400"/>
                  </a:cubicBezTo>
                  <a:cubicBezTo>
                    <a:pt x="155" y="402"/>
                    <a:pt x="154" y="403"/>
                    <a:pt x="153" y="403"/>
                  </a:cubicBezTo>
                  <a:close/>
                  <a:moveTo>
                    <a:pt x="287" y="392"/>
                  </a:moveTo>
                  <a:cubicBezTo>
                    <a:pt x="286" y="392"/>
                    <a:pt x="285" y="391"/>
                    <a:pt x="284" y="390"/>
                  </a:cubicBezTo>
                  <a:cubicBezTo>
                    <a:pt x="283" y="388"/>
                    <a:pt x="284" y="386"/>
                    <a:pt x="286" y="385"/>
                  </a:cubicBezTo>
                  <a:cubicBezTo>
                    <a:pt x="292" y="382"/>
                    <a:pt x="298" y="379"/>
                    <a:pt x="304" y="376"/>
                  </a:cubicBezTo>
                  <a:cubicBezTo>
                    <a:pt x="305" y="375"/>
                    <a:pt x="307" y="376"/>
                    <a:pt x="308" y="377"/>
                  </a:cubicBezTo>
                  <a:cubicBezTo>
                    <a:pt x="309" y="379"/>
                    <a:pt x="309" y="381"/>
                    <a:pt x="307" y="382"/>
                  </a:cubicBezTo>
                  <a:cubicBezTo>
                    <a:pt x="301" y="385"/>
                    <a:pt x="295" y="389"/>
                    <a:pt x="289" y="391"/>
                  </a:cubicBezTo>
                  <a:cubicBezTo>
                    <a:pt x="288" y="392"/>
                    <a:pt x="288" y="392"/>
                    <a:pt x="287" y="392"/>
                  </a:cubicBezTo>
                  <a:close/>
                  <a:moveTo>
                    <a:pt x="104" y="383"/>
                  </a:moveTo>
                  <a:cubicBezTo>
                    <a:pt x="103" y="383"/>
                    <a:pt x="103" y="383"/>
                    <a:pt x="102" y="382"/>
                  </a:cubicBezTo>
                  <a:cubicBezTo>
                    <a:pt x="96" y="379"/>
                    <a:pt x="91" y="375"/>
                    <a:pt x="85" y="371"/>
                  </a:cubicBezTo>
                  <a:cubicBezTo>
                    <a:pt x="83" y="370"/>
                    <a:pt x="83" y="368"/>
                    <a:pt x="84" y="366"/>
                  </a:cubicBezTo>
                  <a:cubicBezTo>
                    <a:pt x="85" y="365"/>
                    <a:pt x="87" y="364"/>
                    <a:pt x="89" y="365"/>
                  </a:cubicBezTo>
                  <a:cubicBezTo>
                    <a:pt x="94" y="369"/>
                    <a:pt x="100" y="373"/>
                    <a:pt x="106" y="376"/>
                  </a:cubicBezTo>
                  <a:cubicBezTo>
                    <a:pt x="107" y="377"/>
                    <a:pt x="108" y="379"/>
                    <a:pt x="107" y="381"/>
                  </a:cubicBezTo>
                  <a:cubicBezTo>
                    <a:pt x="106" y="382"/>
                    <a:pt x="105" y="383"/>
                    <a:pt x="104" y="383"/>
                  </a:cubicBezTo>
                  <a:close/>
                  <a:moveTo>
                    <a:pt x="332" y="364"/>
                  </a:moveTo>
                  <a:cubicBezTo>
                    <a:pt x="331" y="364"/>
                    <a:pt x="330" y="364"/>
                    <a:pt x="329" y="363"/>
                  </a:cubicBezTo>
                  <a:cubicBezTo>
                    <a:pt x="328" y="361"/>
                    <a:pt x="328" y="359"/>
                    <a:pt x="330" y="358"/>
                  </a:cubicBezTo>
                  <a:cubicBezTo>
                    <a:pt x="335" y="354"/>
                    <a:pt x="340" y="349"/>
                    <a:pt x="345" y="345"/>
                  </a:cubicBezTo>
                  <a:cubicBezTo>
                    <a:pt x="346" y="343"/>
                    <a:pt x="348" y="343"/>
                    <a:pt x="349" y="345"/>
                  </a:cubicBezTo>
                  <a:cubicBezTo>
                    <a:pt x="351" y="346"/>
                    <a:pt x="351" y="348"/>
                    <a:pt x="349" y="349"/>
                  </a:cubicBezTo>
                  <a:cubicBezTo>
                    <a:pt x="345" y="354"/>
                    <a:pt x="339" y="359"/>
                    <a:pt x="334" y="363"/>
                  </a:cubicBezTo>
                  <a:cubicBezTo>
                    <a:pt x="333" y="364"/>
                    <a:pt x="333" y="364"/>
                    <a:pt x="332" y="364"/>
                  </a:cubicBezTo>
                  <a:close/>
                  <a:moveTo>
                    <a:pt x="62" y="351"/>
                  </a:moveTo>
                  <a:cubicBezTo>
                    <a:pt x="61" y="351"/>
                    <a:pt x="60" y="350"/>
                    <a:pt x="60" y="350"/>
                  </a:cubicBezTo>
                  <a:cubicBezTo>
                    <a:pt x="55" y="345"/>
                    <a:pt x="50" y="340"/>
                    <a:pt x="46" y="334"/>
                  </a:cubicBezTo>
                  <a:cubicBezTo>
                    <a:pt x="45" y="333"/>
                    <a:pt x="45" y="331"/>
                    <a:pt x="46" y="330"/>
                  </a:cubicBezTo>
                  <a:cubicBezTo>
                    <a:pt x="48" y="328"/>
                    <a:pt x="50" y="329"/>
                    <a:pt x="51" y="330"/>
                  </a:cubicBezTo>
                  <a:cubicBezTo>
                    <a:pt x="55" y="335"/>
                    <a:pt x="60" y="340"/>
                    <a:pt x="65" y="345"/>
                  </a:cubicBezTo>
                  <a:cubicBezTo>
                    <a:pt x="66" y="346"/>
                    <a:pt x="66" y="348"/>
                    <a:pt x="65" y="350"/>
                  </a:cubicBezTo>
                  <a:cubicBezTo>
                    <a:pt x="64" y="350"/>
                    <a:pt x="63" y="351"/>
                    <a:pt x="62" y="351"/>
                  </a:cubicBezTo>
                  <a:close/>
                  <a:moveTo>
                    <a:pt x="368" y="326"/>
                  </a:moveTo>
                  <a:cubicBezTo>
                    <a:pt x="367" y="326"/>
                    <a:pt x="367" y="326"/>
                    <a:pt x="366" y="325"/>
                  </a:cubicBezTo>
                  <a:cubicBezTo>
                    <a:pt x="364" y="324"/>
                    <a:pt x="364" y="322"/>
                    <a:pt x="365" y="320"/>
                  </a:cubicBezTo>
                  <a:cubicBezTo>
                    <a:pt x="369" y="315"/>
                    <a:pt x="373" y="309"/>
                    <a:pt x="376" y="304"/>
                  </a:cubicBezTo>
                  <a:cubicBezTo>
                    <a:pt x="377" y="302"/>
                    <a:pt x="379" y="301"/>
                    <a:pt x="381" y="302"/>
                  </a:cubicBezTo>
                  <a:cubicBezTo>
                    <a:pt x="382" y="303"/>
                    <a:pt x="383" y="305"/>
                    <a:pt x="382" y="307"/>
                  </a:cubicBezTo>
                  <a:cubicBezTo>
                    <a:pt x="379" y="313"/>
                    <a:pt x="375" y="319"/>
                    <a:pt x="371" y="324"/>
                  </a:cubicBezTo>
                  <a:cubicBezTo>
                    <a:pt x="370" y="325"/>
                    <a:pt x="369" y="326"/>
                    <a:pt x="368" y="326"/>
                  </a:cubicBezTo>
                  <a:close/>
                  <a:moveTo>
                    <a:pt x="30" y="309"/>
                  </a:moveTo>
                  <a:cubicBezTo>
                    <a:pt x="29" y="309"/>
                    <a:pt x="28" y="308"/>
                    <a:pt x="27" y="307"/>
                  </a:cubicBezTo>
                  <a:cubicBezTo>
                    <a:pt x="24" y="301"/>
                    <a:pt x="21" y="295"/>
                    <a:pt x="18" y="289"/>
                  </a:cubicBezTo>
                  <a:cubicBezTo>
                    <a:pt x="17" y="287"/>
                    <a:pt x="18" y="285"/>
                    <a:pt x="19" y="285"/>
                  </a:cubicBezTo>
                  <a:cubicBezTo>
                    <a:pt x="21" y="284"/>
                    <a:pt x="23" y="285"/>
                    <a:pt x="24" y="286"/>
                  </a:cubicBezTo>
                  <a:cubicBezTo>
                    <a:pt x="27" y="292"/>
                    <a:pt x="30" y="298"/>
                    <a:pt x="33" y="304"/>
                  </a:cubicBezTo>
                  <a:cubicBezTo>
                    <a:pt x="34" y="306"/>
                    <a:pt x="33" y="308"/>
                    <a:pt x="32" y="309"/>
                  </a:cubicBezTo>
                  <a:cubicBezTo>
                    <a:pt x="31" y="309"/>
                    <a:pt x="31" y="309"/>
                    <a:pt x="30" y="309"/>
                  </a:cubicBezTo>
                  <a:close/>
                  <a:moveTo>
                    <a:pt x="393" y="279"/>
                  </a:moveTo>
                  <a:cubicBezTo>
                    <a:pt x="392" y="279"/>
                    <a:pt x="392" y="279"/>
                    <a:pt x="392" y="279"/>
                  </a:cubicBezTo>
                  <a:cubicBezTo>
                    <a:pt x="390" y="279"/>
                    <a:pt x="389" y="277"/>
                    <a:pt x="390" y="275"/>
                  </a:cubicBezTo>
                  <a:cubicBezTo>
                    <a:pt x="392" y="269"/>
                    <a:pt x="394" y="262"/>
                    <a:pt x="396" y="256"/>
                  </a:cubicBezTo>
                  <a:cubicBezTo>
                    <a:pt x="396" y="254"/>
                    <a:pt x="398" y="253"/>
                    <a:pt x="400" y="253"/>
                  </a:cubicBezTo>
                  <a:cubicBezTo>
                    <a:pt x="402" y="254"/>
                    <a:pt x="403" y="256"/>
                    <a:pt x="402" y="258"/>
                  </a:cubicBezTo>
                  <a:cubicBezTo>
                    <a:pt x="401" y="264"/>
                    <a:pt x="398" y="271"/>
                    <a:pt x="396" y="277"/>
                  </a:cubicBezTo>
                  <a:cubicBezTo>
                    <a:pt x="396" y="279"/>
                    <a:pt x="394" y="279"/>
                    <a:pt x="393" y="279"/>
                  </a:cubicBezTo>
                  <a:close/>
                  <a:moveTo>
                    <a:pt x="10" y="261"/>
                  </a:moveTo>
                  <a:cubicBezTo>
                    <a:pt x="8" y="261"/>
                    <a:pt x="7" y="260"/>
                    <a:pt x="7" y="258"/>
                  </a:cubicBezTo>
                  <a:cubicBezTo>
                    <a:pt x="5" y="251"/>
                    <a:pt x="3" y="245"/>
                    <a:pt x="2" y="238"/>
                  </a:cubicBezTo>
                  <a:cubicBezTo>
                    <a:pt x="2" y="236"/>
                    <a:pt x="3" y="234"/>
                    <a:pt x="5" y="234"/>
                  </a:cubicBezTo>
                  <a:cubicBezTo>
                    <a:pt x="7" y="234"/>
                    <a:pt x="9" y="235"/>
                    <a:pt x="9" y="237"/>
                  </a:cubicBezTo>
                  <a:cubicBezTo>
                    <a:pt x="10" y="243"/>
                    <a:pt x="11" y="250"/>
                    <a:pt x="13" y="256"/>
                  </a:cubicBezTo>
                  <a:cubicBezTo>
                    <a:pt x="14" y="258"/>
                    <a:pt x="13" y="260"/>
                    <a:pt x="11" y="260"/>
                  </a:cubicBezTo>
                  <a:cubicBezTo>
                    <a:pt x="11" y="260"/>
                    <a:pt x="10" y="261"/>
                    <a:pt x="10" y="261"/>
                  </a:cubicBezTo>
                  <a:close/>
                  <a:moveTo>
                    <a:pt x="405" y="228"/>
                  </a:moveTo>
                  <a:cubicBezTo>
                    <a:pt x="405" y="228"/>
                    <a:pt x="405" y="228"/>
                    <a:pt x="405" y="228"/>
                  </a:cubicBezTo>
                  <a:cubicBezTo>
                    <a:pt x="403" y="228"/>
                    <a:pt x="401" y="226"/>
                    <a:pt x="402" y="225"/>
                  </a:cubicBezTo>
                  <a:cubicBezTo>
                    <a:pt x="402" y="218"/>
                    <a:pt x="403" y="211"/>
                    <a:pt x="403" y="205"/>
                  </a:cubicBezTo>
                  <a:cubicBezTo>
                    <a:pt x="403" y="204"/>
                    <a:pt x="403" y="204"/>
                    <a:pt x="403" y="204"/>
                  </a:cubicBezTo>
                  <a:cubicBezTo>
                    <a:pt x="402" y="202"/>
                    <a:pt x="404" y="200"/>
                    <a:pt x="406" y="200"/>
                  </a:cubicBezTo>
                  <a:cubicBezTo>
                    <a:pt x="406" y="200"/>
                    <a:pt x="406" y="200"/>
                    <a:pt x="406" y="200"/>
                  </a:cubicBezTo>
                  <a:cubicBezTo>
                    <a:pt x="408" y="200"/>
                    <a:pt x="409" y="202"/>
                    <a:pt x="409" y="204"/>
                  </a:cubicBezTo>
                  <a:cubicBezTo>
                    <a:pt x="409" y="205"/>
                    <a:pt x="409" y="205"/>
                    <a:pt x="409" y="205"/>
                  </a:cubicBezTo>
                  <a:cubicBezTo>
                    <a:pt x="409" y="211"/>
                    <a:pt x="409" y="218"/>
                    <a:pt x="408" y="225"/>
                  </a:cubicBezTo>
                  <a:cubicBezTo>
                    <a:pt x="408" y="227"/>
                    <a:pt x="407" y="228"/>
                    <a:pt x="405" y="228"/>
                  </a:cubicBezTo>
                  <a:close/>
                  <a:moveTo>
                    <a:pt x="3" y="208"/>
                  </a:moveTo>
                  <a:cubicBezTo>
                    <a:pt x="1" y="208"/>
                    <a:pt x="0" y="207"/>
                    <a:pt x="0" y="205"/>
                  </a:cubicBezTo>
                  <a:cubicBezTo>
                    <a:pt x="0" y="205"/>
                    <a:pt x="0" y="205"/>
                    <a:pt x="0" y="205"/>
                  </a:cubicBezTo>
                  <a:cubicBezTo>
                    <a:pt x="0" y="198"/>
                    <a:pt x="0" y="191"/>
                    <a:pt x="1" y="184"/>
                  </a:cubicBezTo>
                  <a:cubicBezTo>
                    <a:pt x="1" y="183"/>
                    <a:pt x="2" y="181"/>
                    <a:pt x="4" y="181"/>
                  </a:cubicBezTo>
                  <a:cubicBezTo>
                    <a:pt x="6" y="182"/>
                    <a:pt x="8" y="183"/>
                    <a:pt x="7" y="185"/>
                  </a:cubicBezTo>
                  <a:cubicBezTo>
                    <a:pt x="7" y="192"/>
                    <a:pt x="6" y="198"/>
                    <a:pt x="6" y="205"/>
                  </a:cubicBezTo>
                  <a:cubicBezTo>
                    <a:pt x="6" y="205"/>
                    <a:pt x="6" y="205"/>
                    <a:pt x="6" y="205"/>
                  </a:cubicBezTo>
                  <a:cubicBezTo>
                    <a:pt x="6" y="207"/>
                    <a:pt x="5" y="208"/>
                    <a:pt x="3" y="208"/>
                  </a:cubicBezTo>
                  <a:close/>
                  <a:moveTo>
                    <a:pt x="403" y="175"/>
                  </a:moveTo>
                  <a:cubicBezTo>
                    <a:pt x="402" y="175"/>
                    <a:pt x="400" y="174"/>
                    <a:pt x="400" y="172"/>
                  </a:cubicBezTo>
                  <a:cubicBezTo>
                    <a:pt x="399" y="166"/>
                    <a:pt x="397" y="159"/>
                    <a:pt x="396" y="153"/>
                  </a:cubicBezTo>
                  <a:cubicBezTo>
                    <a:pt x="395" y="151"/>
                    <a:pt x="396" y="149"/>
                    <a:pt x="398" y="148"/>
                  </a:cubicBezTo>
                  <a:cubicBezTo>
                    <a:pt x="400" y="148"/>
                    <a:pt x="402" y="149"/>
                    <a:pt x="402" y="151"/>
                  </a:cubicBezTo>
                  <a:cubicBezTo>
                    <a:pt x="404" y="157"/>
                    <a:pt x="405" y="164"/>
                    <a:pt x="407" y="171"/>
                  </a:cubicBezTo>
                  <a:cubicBezTo>
                    <a:pt x="407" y="173"/>
                    <a:pt x="406" y="175"/>
                    <a:pt x="404" y="175"/>
                  </a:cubicBezTo>
                  <a:cubicBezTo>
                    <a:pt x="404" y="175"/>
                    <a:pt x="403" y="175"/>
                    <a:pt x="403" y="175"/>
                  </a:cubicBezTo>
                  <a:close/>
                  <a:moveTo>
                    <a:pt x="10" y="156"/>
                  </a:moveTo>
                  <a:cubicBezTo>
                    <a:pt x="9" y="156"/>
                    <a:pt x="9" y="156"/>
                    <a:pt x="9" y="156"/>
                  </a:cubicBezTo>
                  <a:cubicBezTo>
                    <a:pt x="7" y="156"/>
                    <a:pt x="6" y="154"/>
                    <a:pt x="6" y="152"/>
                  </a:cubicBezTo>
                  <a:cubicBezTo>
                    <a:pt x="8" y="145"/>
                    <a:pt x="10" y="139"/>
                    <a:pt x="13" y="132"/>
                  </a:cubicBezTo>
                  <a:cubicBezTo>
                    <a:pt x="13" y="131"/>
                    <a:pt x="15" y="130"/>
                    <a:pt x="17" y="130"/>
                  </a:cubicBezTo>
                  <a:cubicBezTo>
                    <a:pt x="19" y="131"/>
                    <a:pt x="20" y="133"/>
                    <a:pt x="19" y="135"/>
                  </a:cubicBezTo>
                  <a:cubicBezTo>
                    <a:pt x="17" y="141"/>
                    <a:pt x="15" y="147"/>
                    <a:pt x="13" y="154"/>
                  </a:cubicBezTo>
                  <a:cubicBezTo>
                    <a:pt x="13" y="155"/>
                    <a:pt x="11" y="156"/>
                    <a:pt x="10" y="156"/>
                  </a:cubicBezTo>
                  <a:close/>
                  <a:moveTo>
                    <a:pt x="388" y="125"/>
                  </a:moveTo>
                  <a:cubicBezTo>
                    <a:pt x="387" y="125"/>
                    <a:pt x="385" y="124"/>
                    <a:pt x="385" y="123"/>
                  </a:cubicBezTo>
                  <a:cubicBezTo>
                    <a:pt x="382" y="117"/>
                    <a:pt x="379" y="111"/>
                    <a:pt x="376" y="105"/>
                  </a:cubicBezTo>
                  <a:cubicBezTo>
                    <a:pt x="375" y="103"/>
                    <a:pt x="375" y="101"/>
                    <a:pt x="377" y="100"/>
                  </a:cubicBezTo>
                  <a:cubicBezTo>
                    <a:pt x="378" y="99"/>
                    <a:pt x="381" y="100"/>
                    <a:pt x="382" y="102"/>
                  </a:cubicBezTo>
                  <a:cubicBezTo>
                    <a:pt x="385" y="107"/>
                    <a:pt x="388" y="114"/>
                    <a:pt x="391" y="120"/>
                  </a:cubicBezTo>
                  <a:cubicBezTo>
                    <a:pt x="392" y="122"/>
                    <a:pt x="391" y="124"/>
                    <a:pt x="389" y="124"/>
                  </a:cubicBezTo>
                  <a:cubicBezTo>
                    <a:pt x="389" y="125"/>
                    <a:pt x="388" y="125"/>
                    <a:pt x="388" y="125"/>
                  </a:cubicBezTo>
                  <a:close/>
                  <a:moveTo>
                    <a:pt x="30" y="108"/>
                  </a:moveTo>
                  <a:cubicBezTo>
                    <a:pt x="29" y="108"/>
                    <a:pt x="29" y="108"/>
                    <a:pt x="28" y="107"/>
                  </a:cubicBezTo>
                  <a:cubicBezTo>
                    <a:pt x="26" y="106"/>
                    <a:pt x="26" y="104"/>
                    <a:pt x="27" y="103"/>
                  </a:cubicBezTo>
                  <a:cubicBezTo>
                    <a:pt x="30" y="97"/>
                    <a:pt x="34" y="91"/>
                    <a:pt x="38" y="85"/>
                  </a:cubicBezTo>
                  <a:cubicBezTo>
                    <a:pt x="39" y="84"/>
                    <a:pt x="41" y="83"/>
                    <a:pt x="43" y="84"/>
                  </a:cubicBezTo>
                  <a:cubicBezTo>
                    <a:pt x="44" y="86"/>
                    <a:pt x="45" y="88"/>
                    <a:pt x="43" y="89"/>
                  </a:cubicBezTo>
                  <a:cubicBezTo>
                    <a:pt x="40" y="95"/>
                    <a:pt x="36" y="100"/>
                    <a:pt x="33" y="106"/>
                  </a:cubicBezTo>
                  <a:cubicBezTo>
                    <a:pt x="32" y="107"/>
                    <a:pt x="31" y="108"/>
                    <a:pt x="30" y="108"/>
                  </a:cubicBezTo>
                  <a:close/>
                  <a:moveTo>
                    <a:pt x="360" y="80"/>
                  </a:moveTo>
                  <a:cubicBezTo>
                    <a:pt x="359" y="80"/>
                    <a:pt x="358" y="80"/>
                    <a:pt x="357" y="79"/>
                  </a:cubicBezTo>
                  <a:cubicBezTo>
                    <a:pt x="353" y="74"/>
                    <a:pt x="349" y="69"/>
                    <a:pt x="344" y="64"/>
                  </a:cubicBezTo>
                  <a:cubicBezTo>
                    <a:pt x="343" y="63"/>
                    <a:pt x="343" y="61"/>
                    <a:pt x="344" y="59"/>
                  </a:cubicBezTo>
                  <a:cubicBezTo>
                    <a:pt x="345" y="58"/>
                    <a:pt x="347" y="58"/>
                    <a:pt x="349" y="59"/>
                  </a:cubicBezTo>
                  <a:cubicBezTo>
                    <a:pt x="354" y="64"/>
                    <a:pt x="358" y="69"/>
                    <a:pt x="363" y="74"/>
                  </a:cubicBezTo>
                  <a:cubicBezTo>
                    <a:pt x="364" y="76"/>
                    <a:pt x="364" y="78"/>
                    <a:pt x="362" y="79"/>
                  </a:cubicBezTo>
                  <a:cubicBezTo>
                    <a:pt x="362" y="80"/>
                    <a:pt x="361" y="80"/>
                    <a:pt x="360" y="80"/>
                  </a:cubicBezTo>
                  <a:close/>
                  <a:moveTo>
                    <a:pt x="62" y="66"/>
                  </a:moveTo>
                  <a:cubicBezTo>
                    <a:pt x="61" y="66"/>
                    <a:pt x="60" y="66"/>
                    <a:pt x="59" y="65"/>
                  </a:cubicBezTo>
                  <a:cubicBezTo>
                    <a:pt x="58" y="64"/>
                    <a:pt x="58" y="61"/>
                    <a:pt x="59" y="60"/>
                  </a:cubicBezTo>
                  <a:cubicBezTo>
                    <a:pt x="64" y="55"/>
                    <a:pt x="69" y="51"/>
                    <a:pt x="74" y="46"/>
                  </a:cubicBezTo>
                  <a:cubicBezTo>
                    <a:pt x="76" y="45"/>
                    <a:pt x="78" y="45"/>
                    <a:pt x="79" y="47"/>
                  </a:cubicBezTo>
                  <a:cubicBezTo>
                    <a:pt x="80" y="48"/>
                    <a:pt x="80" y="50"/>
                    <a:pt x="79" y="52"/>
                  </a:cubicBezTo>
                  <a:cubicBezTo>
                    <a:pt x="74" y="56"/>
                    <a:pt x="69" y="60"/>
                    <a:pt x="64" y="65"/>
                  </a:cubicBezTo>
                  <a:cubicBezTo>
                    <a:pt x="63" y="66"/>
                    <a:pt x="63" y="66"/>
                    <a:pt x="62" y="66"/>
                  </a:cubicBezTo>
                  <a:close/>
                  <a:moveTo>
                    <a:pt x="322" y="44"/>
                  </a:moveTo>
                  <a:cubicBezTo>
                    <a:pt x="321" y="44"/>
                    <a:pt x="320" y="44"/>
                    <a:pt x="320" y="44"/>
                  </a:cubicBezTo>
                  <a:cubicBezTo>
                    <a:pt x="314" y="40"/>
                    <a:pt x="309" y="36"/>
                    <a:pt x="303" y="33"/>
                  </a:cubicBezTo>
                  <a:cubicBezTo>
                    <a:pt x="301" y="32"/>
                    <a:pt x="301" y="30"/>
                    <a:pt x="302" y="28"/>
                  </a:cubicBezTo>
                  <a:cubicBezTo>
                    <a:pt x="303" y="26"/>
                    <a:pt x="305" y="26"/>
                    <a:pt x="306" y="27"/>
                  </a:cubicBezTo>
                  <a:cubicBezTo>
                    <a:pt x="312" y="30"/>
                    <a:pt x="318" y="34"/>
                    <a:pt x="324" y="38"/>
                  </a:cubicBezTo>
                  <a:cubicBezTo>
                    <a:pt x="325" y="39"/>
                    <a:pt x="326" y="41"/>
                    <a:pt x="324" y="43"/>
                  </a:cubicBezTo>
                  <a:cubicBezTo>
                    <a:pt x="324" y="44"/>
                    <a:pt x="323" y="44"/>
                    <a:pt x="322" y="44"/>
                  </a:cubicBezTo>
                  <a:close/>
                  <a:moveTo>
                    <a:pt x="103" y="34"/>
                  </a:moveTo>
                  <a:cubicBezTo>
                    <a:pt x="102" y="34"/>
                    <a:pt x="101" y="33"/>
                    <a:pt x="100" y="32"/>
                  </a:cubicBezTo>
                  <a:cubicBezTo>
                    <a:pt x="99" y="30"/>
                    <a:pt x="100" y="28"/>
                    <a:pt x="102" y="27"/>
                  </a:cubicBezTo>
                  <a:cubicBezTo>
                    <a:pt x="107" y="24"/>
                    <a:pt x="114" y="21"/>
                    <a:pt x="120" y="18"/>
                  </a:cubicBezTo>
                  <a:cubicBezTo>
                    <a:pt x="122" y="17"/>
                    <a:pt x="124" y="18"/>
                    <a:pt x="124" y="20"/>
                  </a:cubicBezTo>
                  <a:cubicBezTo>
                    <a:pt x="125" y="21"/>
                    <a:pt x="124" y="23"/>
                    <a:pt x="123" y="24"/>
                  </a:cubicBezTo>
                  <a:cubicBezTo>
                    <a:pt x="117" y="27"/>
                    <a:pt x="111" y="30"/>
                    <a:pt x="105" y="33"/>
                  </a:cubicBezTo>
                  <a:cubicBezTo>
                    <a:pt x="104" y="34"/>
                    <a:pt x="104" y="34"/>
                    <a:pt x="103" y="34"/>
                  </a:cubicBezTo>
                  <a:close/>
                  <a:moveTo>
                    <a:pt x="275" y="19"/>
                  </a:moveTo>
                  <a:cubicBezTo>
                    <a:pt x="275" y="19"/>
                    <a:pt x="274" y="19"/>
                    <a:pt x="274" y="19"/>
                  </a:cubicBezTo>
                  <a:cubicBezTo>
                    <a:pt x="268" y="17"/>
                    <a:pt x="262" y="15"/>
                    <a:pt x="255" y="13"/>
                  </a:cubicBezTo>
                  <a:cubicBezTo>
                    <a:pt x="253" y="13"/>
                    <a:pt x="252" y="11"/>
                    <a:pt x="253" y="9"/>
                  </a:cubicBezTo>
                  <a:cubicBezTo>
                    <a:pt x="253" y="7"/>
                    <a:pt x="255" y="6"/>
                    <a:pt x="257" y="7"/>
                  </a:cubicBezTo>
                  <a:cubicBezTo>
                    <a:pt x="263" y="8"/>
                    <a:pt x="270" y="10"/>
                    <a:pt x="276" y="13"/>
                  </a:cubicBezTo>
                  <a:cubicBezTo>
                    <a:pt x="278" y="13"/>
                    <a:pt x="279" y="15"/>
                    <a:pt x="278" y="17"/>
                  </a:cubicBezTo>
                  <a:cubicBezTo>
                    <a:pt x="278" y="19"/>
                    <a:pt x="277" y="19"/>
                    <a:pt x="275" y="19"/>
                  </a:cubicBezTo>
                  <a:close/>
                  <a:moveTo>
                    <a:pt x="152" y="14"/>
                  </a:moveTo>
                  <a:cubicBezTo>
                    <a:pt x="150" y="14"/>
                    <a:pt x="149" y="13"/>
                    <a:pt x="148" y="11"/>
                  </a:cubicBezTo>
                  <a:cubicBezTo>
                    <a:pt x="148" y="9"/>
                    <a:pt x="149" y="7"/>
                    <a:pt x="151" y="7"/>
                  </a:cubicBezTo>
                  <a:cubicBezTo>
                    <a:pt x="157" y="5"/>
                    <a:pt x="164" y="4"/>
                    <a:pt x="171" y="2"/>
                  </a:cubicBezTo>
                  <a:cubicBezTo>
                    <a:pt x="173" y="2"/>
                    <a:pt x="175" y="3"/>
                    <a:pt x="175" y="5"/>
                  </a:cubicBezTo>
                  <a:cubicBezTo>
                    <a:pt x="175" y="7"/>
                    <a:pt x="174" y="9"/>
                    <a:pt x="172" y="9"/>
                  </a:cubicBezTo>
                  <a:cubicBezTo>
                    <a:pt x="166" y="10"/>
                    <a:pt x="159" y="12"/>
                    <a:pt x="153" y="13"/>
                  </a:cubicBezTo>
                  <a:cubicBezTo>
                    <a:pt x="152" y="13"/>
                    <a:pt x="152" y="14"/>
                    <a:pt x="152" y="14"/>
                  </a:cubicBezTo>
                  <a:close/>
                  <a:moveTo>
                    <a:pt x="224" y="8"/>
                  </a:moveTo>
                  <a:cubicBezTo>
                    <a:pt x="224" y="8"/>
                    <a:pt x="224" y="8"/>
                    <a:pt x="224" y="7"/>
                  </a:cubicBezTo>
                  <a:cubicBezTo>
                    <a:pt x="217" y="7"/>
                    <a:pt x="211" y="7"/>
                    <a:pt x="204" y="7"/>
                  </a:cubicBezTo>
                  <a:cubicBezTo>
                    <a:pt x="204" y="7"/>
                    <a:pt x="204" y="7"/>
                    <a:pt x="204" y="7"/>
                  </a:cubicBezTo>
                  <a:cubicBezTo>
                    <a:pt x="202" y="7"/>
                    <a:pt x="200" y="5"/>
                    <a:pt x="200" y="3"/>
                  </a:cubicBezTo>
                  <a:cubicBezTo>
                    <a:pt x="200" y="1"/>
                    <a:pt x="202" y="0"/>
                    <a:pt x="204" y="0"/>
                  </a:cubicBezTo>
                  <a:cubicBezTo>
                    <a:pt x="204" y="0"/>
                    <a:pt x="204" y="0"/>
                    <a:pt x="204" y="0"/>
                  </a:cubicBezTo>
                  <a:cubicBezTo>
                    <a:pt x="211" y="0"/>
                    <a:pt x="218" y="0"/>
                    <a:pt x="224" y="1"/>
                  </a:cubicBezTo>
                  <a:cubicBezTo>
                    <a:pt x="226" y="1"/>
                    <a:pt x="228" y="3"/>
                    <a:pt x="227" y="4"/>
                  </a:cubicBezTo>
                  <a:cubicBezTo>
                    <a:pt x="227" y="6"/>
                    <a:pt x="226" y="8"/>
                    <a:pt x="224" y="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18" name="Freeform 47"/>
            <p:cNvSpPr>
              <a:spLocks/>
            </p:cNvSpPr>
            <p:nvPr/>
          </p:nvSpPr>
          <p:spPr bwMode="auto">
            <a:xfrm>
              <a:off x="442913" y="542925"/>
              <a:ext cx="1028700" cy="977900"/>
            </a:xfrm>
            <a:custGeom>
              <a:avLst/>
              <a:gdLst>
                <a:gd name="T0" fmla="*/ 324 w 648"/>
                <a:gd name="T1" fmla="*/ 0 h 616"/>
                <a:gd name="T2" fmla="*/ 424 w 648"/>
                <a:gd name="T3" fmla="*/ 202 h 616"/>
                <a:gd name="T4" fmla="*/ 648 w 648"/>
                <a:gd name="T5" fmla="*/ 234 h 616"/>
                <a:gd name="T6" fmla="*/ 486 w 648"/>
                <a:gd name="T7" fmla="*/ 392 h 616"/>
                <a:gd name="T8" fmla="*/ 524 w 648"/>
                <a:gd name="T9" fmla="*/ 616 h 616"/>
                <a:gd name="T10" fmla="*/ 324 w 648"/>
                <a:gd name="T11" fmla="*/ 510 h 616"/>
                <a:gd name="T12" fmla="*/ 124 w 648"/>
                <a:gd name="T13" fmla="*/ 616 h 616"/>
                <a:gd name="T14" fmla="*/ 162 w 648"/>
                <a:gd name="T15" fmla="*/ 392 h 616"/>
                <a:gd name="T16" fmla="*/ 0 w 648"/>
                <a:gd name="T17" fmla="*/ 234 h 616"/>
                <a:gd name="T18" fmla="*/ 224 w 648"/>
                <a:gd name="T19" fmla="*/ 202 h 616"/>
                <a:gd name="T20" fmla="*/ 324 w 648"/>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616">
                  <a:moveTo>
                    <a:pt x="324" y="0"/>
                  </a:moveTo>
                  <a:lnTo>
                    <a:pt x="424" y="202"/>
                  </a:lnTo>
                  <a:lnTo>
                    <a:pt x="648" y="234"/>
                  </a:lnTo>
                  <a:lnTo>
                    <a:pt x="486" y="392"/>
                  </a:lnTo>
                  <a:lnTo>
                    <a:pt x="524" y="616"/>
                  </a:lnTo>
                  <a:lnTo>
                    <a:pt x="324" y="510"/>
                  </a:lnTo>
                  <a:lnTo>
                    <a:pt x="124" y="616"/>
                  </a:lnTo>
                  <a:lnTo>
                    <a:pt x="162" y="392"/>
                  </a:lnTo>
                  <a:lnTo>
                    <a:pt x="0" y="234"/>
                  </a:lnTo>
                  <a:lnTo>
                    <a:pt x="224" y="202"/>
                  </a:lnTo>
                  <a:lnTo>
                    <a:pt x="32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19" name="Freeform 48"/>
            <p:cNvSpPr>
              <a:spLocks noEditPoints="1"/>
            </p:cNvSpPr>
            <p:nvPr/>
          </p:nvSpPr>
          <p:spPr bwMode="auto">
            <a:xfrm>
              <a:off x="528638" y="685800"/>
              <a:ext cx="269875" cy="409575"/>
            </a:xfrm>
            <a:custGeom>
              <a:avLst/>
              <a:gdLst>
                <a:gd name="T0" fmla="*/ 85 w 85"/>
                <a:gd name="T1" fmla="*/ 80 h 129"/>
                <a:gd name="T2" fmla="*/ 68 w 85"/>
                <a:gd name="T3" fmla="*/ 92 h 129"/>
                <a:gd name="T4" fmla="*/ 56 w 85"/>
                <a:gd name="T5" fmla="*/ 119 h 129"/>
                <a:gd name="T6" fmla="*/ 36 w 85"/>
                <a:gd name="T7" fmla="*/ 129 h 129"/>
                <a:gd name="T8" fmla="*/ 27 w 85"/>
                <a:gd name="T9" fmla="*/ 126 h 129"/>
                <a:gd name="T10" fmla="*/ 24 w 85"/>
                <a:gd name="T11" fmla="*/ 119 h 129"/>
                <a:gd name="T12" fmla="*/ 48 w 85"/>
                <a:gd name="T13" fmla="*/ 95 h 129"/>
                <a:gd name="T14" fmla="*/ 53 w 85"/>
                <a:gd name="T15" fmla="*/ 79 h 129"/>
                <a:gd name="T16" fmla="*/ 41 w 85"/>
                <a:gd name="T17" fmla="*/ 90 h 129"/>
                <a:gd name="T18" fmla="*/ 26 w 85"/>
                <a:gd name="T19" fmla="*/ 95 h 129"/>
                <a:gd name="T20" fmla="*/ 8 w 85"/>
                <a:gd name="T21" fmla="*/ 85 h 129"/>
                <a:gd name="T22" fmla="*/ 0 w 85"/>
                <a:gd name="T23" fmla="*/ 60 h 129"/>
                <a:gd name="T24" fmla="*/ 9 w 85"/>
                <a:gd name="T25" fmla="*/ 31 h 129"/>
                <a:gd name="T26" fmla="*/ 31 w 85"/>
                <a:gd name="T27" fmla="*/ 8 h 129"/>
                <a:gd name="T28" fmla="*/ 57 w 85"/>
                <a:gd name="T29" fmla="*/ 0 h 129"/>
                <a:gd name="T30" fmla="*/ 76 w 85"/>
                <a:gd name="T31" fmla="*/ 6 h 129"/>
                <a:gd name="T32" fmla="*/ 83 w 85"/>
                <a:gd name="T33" fmla="*/ 23 h 129"/>
                <a:gd name="T34" fmla="*/ 75 w 85"/>
                <a:gd name="T35" fmla="*/ 43 h 129"/>
                <a:gd name="T36" fmla="*/ 56 w 85"/>
                <a:gd name="T37" fmla="*/ 52 h 129"/>
                <a:gd name="T38" fmla="*/ 46 w 85"/>
                <a:gd name="T39" fmla="*/ 49 h 129"/>
                <a:gd name="T40" fmla="*/ 42 w 85"/>
                <a:gd name="T41" fmla="*/ 41 h 129"/>
                <a:gd name="T42" fmla="*/ 44 w 85"/>
                <a:gd name="T43" fmla="*/ 36 h 129"/>
                <a:gd name="T44" fmla="*/ 47 w 85"/>
                <a:gd name="T45" fmla="*/ 34 h 129"/>
                <a:gd name="T46" fmla="*/ 49 w 85"/>
                <a:gd name="T47" fmla="*/ 37 h 129"/>
                <a:gd name="T48" fmla="*/ 51 w 85"/>
                <a:gd name="T49" fmla="*/ 40 h 129"/>
                <a:gd name="T50" fmla="*/ 54 w 85"/>
                <a:gd name="T51" fmla="*/ 41 h 129"/>
                <a:gd name="T52" fmla="*/ 64 w 85"/>
                <a:gd name="T53" fmla="*/ 34 h 129"/>
                <a:gd name="T54" fmla="*/ 69 w 85"/>
                <a:gd name="T55" fmla="*/ 18 h 129"/>
                <a:gd name="T56" fmla="*/ 66 w 85"/>
                <a:gd name="T57" fmla="*/ 9 h 129"/>
                <a:gd name="T58" fmla="*/ 56 w 85"/>
                <a:gd name="T59" fmla="*/ 5 h 129"/>
                <a:gd name="T60" fmla="*/ 38 w 85"/>
                <a:gd name="T61" fmla="*/ 13 h 129"/>
                <a:gd name="T62" fmla="*/ 25 w 85"/>
                <a:gd name="T63" fmla="*/ 34 h 129"/>
                <a:gd name="T64" fmla="*/ 19 w 85"/>
                <a:gd name="T65" fmla="*/ 59 h 129"/>
                <a:gd name="T66" fmla="*/ 24 w 85"/>
                <a:gd name="T67" fmla="*/ 76 h 129"/>
                <a:gd name="T68" fmla="*/ 36 w 85"/>
                <a:gd name="T69" fmla="*/ 82 h 129"/>
                <a:gd name="T70" fmla="*/ 61 w 85"/>
                <a:gd name="T71" fmla="*/ 64 h 129"/>
                <a:gd name="T72" fmla="*/ 74 w 85"/>
                <a:gd name="T73" fmla="*/ 62 h 129"/>
                <a:gd name="T74" fmla="*/ 76 w 85"/>
                <a:gd name="T75" fmla="*/ 63 h 129"/>
                <a:gd name="T76" fmla="*/ 74 w 85"/>
                <a:gd name="T77" fmla="*/ 69 h 129"/>
                <a:gd name="T78" fmla="*/ 69 w 85"/>
                <a:gd name="T79" fmla="*/ 86 h 129"/>
                <a:gd name="T80" fmla="*/ 85 w 85"/>
                <a:gd name="T81" fmla="*/ 72 h 129"/>
                <a:gd name="T82" fmla="*/ 85 w 85"/>
                <a:gd name="T83" fmla="*/ 80 h 129"/>
                <a:gd name="T84" fmla="*/ 47 w 85"/>
                <a:gd name="T85" fmla="*/ 102 h 129"/>
                <a:gd name="T86" fmla="*/ 29 w 85"/>
                <a:gd name="T87" fmla="*/ 119 h 129"/>
                <a:gd name="T88" fmla="*/ 34 w 85"/>
                <a:gd name="T89" fmla="*/ 124 h 129"/>
                <a:gd name="T90" fmla="*/ 47 w 85"/>
                <a:gd name="T91"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129">
                  <a:moveTo>
                    <a:pt x="85" y="80"/>
                  </a:moveTo>
                  <a:cubicBezTo>
                    <a:pt x="82" y="84"/>
                    <a:pt x="77" y="88"/>
                    <a:pt x="68" y="92"/>
                  </a:cubicBezTo>
                  <a:cubicBezTo>
                    <a:pt x="66" y="104"/>
                    <a:pt x="62" y="113"/>
                    <a:pt x="56" y="119"/>
                  </a:cubicBezTo>
                  <a:cubicBezTo>
                    <a:pt x="50" y="126"/>
                    <a:pt x="43" y="129"/>
                    <a:pt x="36" y="129"/>
                  </a:cubicBezTo>
                  <a:cubicBezTo>
                    <a:pt x="32" y="129"/>
                    <a:pt x="29" y="128"/>
                    <a:pt x="27" y="126"/>
                  </a:cubicBezTo>
                  <a:cubicBezTo>
                    <a:pt x="25" y="125"/>
                    <a:pt x="24" y="122"/>
                    <a:pt x="24" y="119"/>
                  </a:cubicBezTo>
                  <a:cubicBezTo>
                    <a:pt x="24" y="111"/>
                    <a:pt x="32" y="103"/>
                    <a:pt x="48" y="95"/>
                  </a:cubicBezTo>
                  <a:cubicBezTo>
                    <a:pt x="50" y="89"/>
                    <a:pt x="52" y="84"/>
                    <a:pt x="53" y="79"/>
                  </a:cubicBezTo>
                  <a:cubicBezTo>
                    <a:pt x="50" y="83"/>
                    <a:pt x="46" y="87"/>
                    <a:pt x="41" y="90"/>
                  </a:cubicBezTo>
                  <a:cubicBezTo>
                    <a:pt x="36" y="93"/>
                    <a:pt x="31" y="95"/>
                    <a:pt x="26" y="95"/>
                  </a:cubicBezTo>
                  <a:cubicBezTo>
                    <a:pt x="19" y="95"/>
                    <a:pt x="13" y="91"/>
                    <a:pt x="8" y="85"/>
                  </a:cubicBezTo>
                  <a:cubicBezTo>
                    <a:pt x="3" y="78"/>
                    <a:pt x="0" y="70"/>
                    <a:pt x="0" y="60"/>
                  </a:cubicBezTo>
                  <a:cubicBezTo>
                    <a:pt x="0" y="50"/>
                    <a:pt x="3" y="40"/>
                    <a:pt x="9" y="31"/>
                  </a:cubicBezTo>
                  <a:cubicBezTo>
                    <a:pt x="14" y="21"/>
                    <a:pt x="21" y="14"/>
                    <a:pt x="31" y="8"/>
                  </a:cubicBezTo>
                  <a:cubicBezTo>
                    <a:pt x="40" y="3"/>
                    <a:pt x="48" y="0"/>
                    <a:pt x="57" y="0"/>
                  </a:cubicBezTo>
                  <a:cubicBezTo>
                    <a:pt x="65" y="0"/>
                    <a:pt x="71" y="2"/>
                    <a:pt x="76" y="6"/>
                  </a:cubicBezTo>
                  <a:cubicBezTo>
                    <a:pt x="80" y="11"/>
                    <a:pt x="83" y="16"/>
                    <a:pt x="83" y="23"/>
                  </a:cubicBezTo>
                  <a:cubicBezTo>
                    <a:pt x="83" y="31"/>
                    <a:pt x="80" y="37"/>
                    <a:pt x="75" y="43"/>
                  </a:cubicBezTo>
                  <a:cubicBezTo>
                    <a:pt x="69" y="49"/>
                    <a:pt x="63" y="52"/>
                    <a:pt x="56" y="52"/>
                  </a:cubicBezTo>
                  <a:cubicBezTo>
                    <a:pt x="52" y="52"/>
                    <a:pt x="49" y="51"/>
                    <a:pt x="46" y="49"/>
                  </a:cubicBezTo>
                  <a:cubicBezTo>
                    <a:pt x="43" y="47"/>
                    <a:pt x="42" y="44"/>
                    <a:pt x="42" y="41"/>
                  </a:cubicBezTo>
                  <a:cubicBezTo>
                    <a:pt x="42" y="39"/>
                    <a:pt x="43" y="38"/>
                    <a:pt x="44" y="36"/>
                  </a:cubicBezTo>
                  <a:cubicBezTo>
                    <a:pt x="45" y="35"/>
                    <a:pt x="46" y="34"/>
                    <a:pt x="47" y="34"/>
                  </a:cubicBezTo>
                  <a:cubicBezTo>
                    <a:pt x="49" y="34"/>
                    <a:pt x="49" y="35"/>
                    <a:pt x="49" y="37"/>
                  </a:cubicBezTo>
                  <a:cubicBezTo>
                    <a:pt x="49" y="38"/>
                    <a:pt x="50" y="39"/>
                    <a:pt x="51" y="40"/>
                  </a:cubicBezTo>
                  <a:cubicBezTo>
                    <a:pt x="52" y="41"/>
                    <a:pt x="53" y="41"/>
                    <a:pt x="54" y="41"/>
                  </a:cubicBezTo>
                  <a:cubicBezTo>
                    <a:pt x="58" y="41"/>
                    <a:pt x="61" y="39"/>
                    <a:pt x="64" y="34"/>
                  </a:cubicBezTo>
                  <a:cubicBezTo>
                    <a:pt x="68" y="29"/>
                    <a:pt x="69" y="24"/>
                    <a:pt x="69" y="18"/>
                  </a:cubicBezTo>
                  <a:cubicBezTo>
                    <a:pt x="69" y="14"/>
                    <a:pt x="68" y="11"/>
                    <a:pt x="66" y="9"/>
                  </a:cubicBezTo>
                  <a:cubicBezTo>
                    <a:pt x="63" y="6"/>
                    <a:pt x="60" y="5"/>
                    <a:pt x="56" y="5"/>
                  </a:cubicBezTo>
                  <a:cubicBezTo>
                    <a:pt x="50" y="5"/>
                    <a:pt x="44" y="8"/>
                    <a:pt x="38" y="13"/>
                  </a:cubicBezTo>
                  <a:cubicBezTo>
                    <a:pt x="33" y="18"/>
                    <a:pt x="28" y="25"/>
                    <a:pt x="25" y="34"/>
                  </a:cubicBezTo>
                  <a:cubicBezTo>
                    <a:pt x="21" y="43"/>
                    <a:pt x="19" y="51"/>
                    <a:pt x="19" y="59"/>
                  </a:cubicBezTo>
                  <a:cubicBezTo>
                    <a:pt x="19" y="66"/>
                    <a:pt x="21" y="72"/>
                    <a:pt x="24" y="76"/>
                  </a:cubicBezTo>
                  <a:cubicBezTo>
                    <a:pt x="27" y="80"/>
                    <a:pt x="31" y="82"/>
                    <a:pt x="36" y="82"/>
                  </a:cubicBezTo>
                  <a:cubicBezTo>
                    <a:pt x="45" y="82"/>
                    <a:pt x="53" y="76"/>
                    <a:pt x="61" y="64"/>
                  </a:cubicBezTo>
                  <a:cubicBezTo>
                    <a:pt x="74" y="62"/>
                    <a:pt x="74" y="62"/>
                    <a:pt x="74" y="62"/>
                  </a:cubicBezTo>
                  <a:cubicBezTo>
                    <a:pt x="75" y="62"/>
                    <a:pt x="76" y="62"/>
                    <a:pt x="76" y="63"/>
                  </a:cubicBezTo>
                  <a:cubicBezTo>
                    <a:pt x="76" y="63"/>
                    <a:pt x="76" y="65"/>
                    <a:pt x="74" y="69"/>
                  </a:cubicBezTo>
                  <a:cubicBezTo>
                    <a:pt x="73" y="72"/>
                    <a:pt x="72" y="78"/>
                    <a:pt x="69" y="86"/>
                  </a:cubicBezTo>
                  <a:cubicBezTo>
                    <a:pt x="76" y="82"/>
                    <a:pt x="82" y="77"/>
                    <a:pt x="85" y="72"/>
                  </a:cubicBezTo>
                  <a:lnTo>
                    <a:pt x="85" y="80"/>
                  </a:lnTo>
                  <a:close/>
                  <a:moveTo>
                    <a:pt x="47" y="102"/>
                  </a:moveTo>
                  <a:cubicBezTo>
                    <a:pt x="35" y="108"/>
                    <a:pt x="29" y="114"/>
                    <a:pt x="29" y="119"/>
                  </a:cubicBezTo>
                  <a:cubicBezTo>
                    <a:pt x="29" y="122"/>
                    <a:pt x="31" y="124"/>
                    <a:pt x="34" y="124"/>
                  </a:cubicBezTo>
                  <a:cubicBezTo>
                    <a:pt x="39" y="124"/>
                    <a:pt x="44" y="116"/>
                    <a:pt x="47" y="102"/>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0" name="Freeform 49"/>
            <p:cNvSpPr>
              <a:spLocks/>
            </p:cNvSpPr>
            <p:nvPr/>
          </p:nvSpPr>
          <p:spPr bwMode="auto">
            <a:xfrm>
              <a:off x="795338" y="806450"/>
              <a:ext cx="161925" cy="184150"/>
            </a:xfrm>
            <a:custGeom>
              <a:avLst/>
              <a:gdLst>
                <a:gd name="T0" fmla="*/ 51 w 51"/>
                <a:gd name="T1" fmla="*/ 42 h 58"/>
                <a:gd name="T2" fmla="*/ 25 w 51"/>
                <a:gd name="T3" fmla="*/ 58 h 58"/>
                <a:gd name="T4" fmla="*/ 19 w 51"/>
                <a:gd name="T5" fmla="*/ 55 h 58"/>
                <a:gd name="T6" fmla="*/ 16 w 51"/>
                <a:gd name="T7" fmla="*/ 47 h 58"/>
                <a:gd name="T8" fmla="*/ 26 w 51"/>
                <a:gd name="T9" fmla="*/ 21 h 58"/>
                <a:gd name="T10" fmla="*/ 15 w 51"/>
                <a:gd name="T11" fmla="*/ 25 h 58"/>
                <a:gd name="T12" fmla="*/ 1 w 51"/>
                <a:gd name="T13" fmla="*/ 42 h 58"/>
                <a:gd name="T14" fmla="*/ 0 w 51"/>
                <a:gd name="T15" fmla="*/ 42 h 58"/>
                <a:gd name="T16" fmla="*/ 0 w 51"/>
                <a:gd name="T17" fmla="*/ 36 h 58"/>
                <a:gd name="T18" fmla="*/ 9 w 51"/>
                <a:gd name="T19" fmla="*/ 24 h 58"/>
                <a:gd name="T20" fmla="*/ 4 w 51"/>
                <a:gd name="T21" fmla="*/ 17 h 58"/>
                <a:gd name="T22" fmla="*/ 7 w 51"/>
                <a:gd name="T23" fmla="*/ 6 h 58"/>
                <a:gd name="T24" fmla="*/ 17 w 51"/>
                <a:gd name="T25" fmla="*/ 0 h 58"/>
                <a:gd name="T26" fmla="*/ 22 w 51"/>
                <a:gd name="T27" fmla="*/ 6 h 58"/>
                <a:gd name="T28" fmla="*/ 19 w 51"/>
                <a:gd name="T29" fmla="*/ 18 h 58"/>
                <a:gd name="T30" fmla="*/ 38 w 51"/>
                <a:gd name="T31" fmla="*/ 1 h 58"/>
                <a:gd name="T32" fmla="*/ 44 w 51"/>
                <a:gd name="T33" fmla="*/ 0 h 58"/>
                <a:gd name="T34" fmla="*/ 38 w 51"/>
                <a:gd name="T35" fmla="*/ 17 h 58"/>
                <a:gd name="T36" fmla="*/ 33 w 51"/>
                <a:gd name="T37" fmla="*/ 32 h 58"/>
                <a:gd name="T38" fmla="*/ 32 w 51"/>
                <a:gd name="T39" fmla="*/ 39 h 58"/>
                <a:gd name="T40" fmla="*/ 33 w 51"/>
                <a:gd name="T41" fmla="*/ 43 h 58"/>
                <a:gd name="T42" fmla="*/ 37 w 51"/>
                <a:gd name="T43" fmla="*/ 45 h 58"/>
                <a:gd name="T44" fmla="*/ 41 w 51"/>
                <a:gd name="T45" fmla="*/ 43 h 58"/>
                <a:gd name="T46" fmla="*/ 51 w 51"/>
                <a:gd name="T47" fmla="*/ 34 h 58"/>
                <a:gd name="T48" fmla="*/ 51 w 51"/>
                <a:gd name="T4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58">
                  <a:moveTo>
                    <a:pt x="51" y="42"/>
                  </a:moveTo>
                  <a:cubicBezTo>
                    <a:pt x="40" y="53"/>
                    <a:pt x="31" y="58"/>
                    <a:pt x="25" y="58"/>
                  </a:cubicBezTo>
                  <a:cubicBezTo>
                    <a:pt x="23" y="58"/>
                    <a:pt x="20" y="57"/>
                    <a:pt x="19" y="55"/>
                  </a:cubicBezTo>
                  <a:cubicBezTo>
                    <a:pt x="17" y="53"/>
                    <a:pt x="16" y="50"/>
                    <a:pt x="16" y="47"/>
                  </a:cubicBezTo>
                  <a:cubicBezTo>
                    <a:pt x="16" y="40"/>
                    <a:pt x="19" y="32"/>
                    <a:pt x="26" y="21"/>
                  </a:cubicBezTo>
                  <a:cubicBezTo>
                    <a:pt x="23" y="23"/>
                    <a:pt x="19" y="24"/>
                    <a:pt x="15" y="25"/>
                  </a:cubicBezTo>
                  <a:cubicBezTo>
                    <a:pt x="12" y="30"/>
                    <a:pt x="8" y="36"/>
                    <a:pt x="1" y="42"/>
                  </a:cubicBezTo>
                  <a:cubicBezTo>
                    <a:pt x="0" y="42"/>
                    <a:pt x="0" y="42"/>
                    <a:pt x="0" y="42"/>
                  </a:cubicBezTo>
                  <a:cubicBezTo>
                    <a:pt x="0" y="36"/>
                    <a:pt x="0" y="36"/>
                    <a:pt x="0" y="36"/>
                  </a:cubicBezTo>
                  <a:cubicBezTo>
                    <a:pt x="3" y="32"/>
                    <a:pt x="7" y="29"/>
                    <a:pt x="9" y="24"/>
                  </a:cubicBezTo>
                  <a:cubicBezTo>
                    <a:pt x="5" y="23"/>
                    <a:pt x="4" y="20"/>
                    <a:pt x="4" y="17"/>
                  </a:cubicBezTo>
                  <a:cubicBezTo>
                    <a:pt x="4" y="14"/>
                    <a:pt x="5" y="10"/>
                    <a:pt x="7" y="6"/>
                  </a:cubicBezTo>
                  <a:cubicBezTo>
                    <a:pt x="9" y="2"/>
                    <a:pt x="13" y="0"/>
                    <a:pt x="17" y="0"/>
                  </a:cubicBezTo>
                  <a:cubicBezTo>
                    <a:pt x="20" y="0"/>
                    <a:pt x="22" y="2"/>
                    <a:pt x="22" y="6"/>
                  </a:cubicBezTo>
                  <a:cubicBezTo>
                    <a:pt x="22" y="8"/>
                    <a:pt x="21" y="12"/>
                    <a:pt x="19" y="18"/>
                  </a:cubicBezTo>
                  <a:cubicBezTo>
                    <a:pt x="26" y="17"/>
                    <a:pt x="33" y="11"/>
                    <a:pt x="38" y="1"/>
                  </a:cubicBezTo>
                  <a:cubicBezTo>
                    <a:pt x="44" y="0"/>
                    <a:pt x="44" y="0"/>
                    <a:pt x="44" y="0"/>
                  </a:cubicBezTo>
                  <a:cubicBezTo>
                    <a:pt x="38" y="17"/>
                    <a:pt x="38" y="17"/>
                    <a:pt x="38" y="17"/>
                  </a:cubicBezTo>
                  <a:cubicBezTo>
                    <a:pt x="35" y="25"/>
                    <a:pt x="34" y="29"/>
                    <a:pt x="33" y="32"/>
                  </a:cubicBezTo>
                  <a:cubicBezTo>
                    <a:pt x="32" y="35"/>
                    <a:pt x="32" y="37"/>
                    <a:pt x="32" y="39"/>
                  </a:cubicBezTo>
                  <a:cubicBezTo>
                    <a:pt x="32" y="41"/>
                    <a:pt x="32" y="42"/>
                    <a:pt x="33" y="43"/>
                  </a:cubicBezTo>
                  <a:cubicBezTo>
                    <a:pt x="34" y="44"/>
                    <a:pt x="35" y="45"/>
                    <a:pt x="37" y="45"/>
                  </a:cubicBezTo>
                  <a:cubicBezTo>
                    <a:pt x="38" y="45"/>
                    <a:pt x="40" y="45"/>
                    <a:pt x="41" y="43"/>
                  </a:cubicBezTo>
                  <a:cubicBezTo>
                    <a:pt x="43" y="42"/>
                    <a:pt x="46" y="39"/>
                    <a:pt x="51" y="34"/>
                  </a:cubicBezTo>
                  <a:lnTo>
                    <a:pt x="51" y="4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1" name="Freeform 50"/>
            <p:cNvSpPr>
              <a:spLocks noEditPoints="1"/>
            </p:cNvSpPr>
            <p:nvPr/>
          </p:nvSpPr>
          <p:spPr bwMode="auto">
            <a:xfrm>
              <a:off x="957263" y="806450"/>
              <a:ext cx="158750" cy="184150"/>
            </a:xfrm>
            <a:custGeom>
              <a:avLst/>
              <a:gdLst>
                <a:gd name="T0" fmla="*/ 50 w 50"/>
                <a:gd name="T1" fmla="*/ 42 h 58"/>
                <a:gd name="T2" fmla="*/ 35 w 50"/>
                <a:gd name="T3" fmla="*/ 54 h 58"/>
                <a:gd name="T4" fmla="*/ 20 w 50"/>
                <a:gd name="T5" fmla="*/ 58 h 58"/>
                <a:gd name="T6" fmla="*/ 5 w 50"/>
                <a:gd name="T7" fmla="*/ 52 h 58"/>
                <a:gd name="T8" fmla="*/ 0 w 50"/>
                <a:gd name="T9" fmla="*/ 37 h 58"/>
                <a:gd name="T10" fmla="*/ 10 w 50"/>
                <a:gd name="T11" fmla="*/ 12 h 58"/>
                <a:gd name="T12" fmla="*/ 31 w 50"/>
                <a:gd name="T13" fmla="*/ 0 h 58"/>
                <a:gd name="T14" fmla="*/ 41 w 50"/>
                <a:gd name="T15" fmla="*/ 4 h 58"/>
                <a:gd name="T16" fmla="*/ 45 w 50"/>
                <a:gd name="T17" fmla="*/ 12 h 58"/>
                <a:gd name="T18" fmla="*/ 16 w 50"/>
                <a:gd name="T19" fmla="*/ 34 h 58"/>
                <a:gd name="T20" fmla="*/ 29 w 50"/>
                <a:gd name="T21" fmla="*/ 47 h 58"/>
                <a:gd name="T22" fmla="*/ 38 w 50"/>
                <a:gd name="T23" fmla="*/ 45 h 58"/>
                <a:gd name="T24" fmla="*/ 50 w 50"/>
                <a:gd name="T25" fmla="*/ 34 h 58"/>
                <a:gd name="T26" fmla="*/ 50 w 50"/>
                <a:gd name="T27" fmla="*/ 42 h 58"/>
                <a:gd name="T28" fmla="*/ 15 w 50"/>
                <a:gd name="T29" fmla="*/ 30 h 58"/>
                <a:gd name="T30" fmla="*/ 32 w 50"/>
                <a:gd name="T31" fmla="*/ 12 h 58"/>
                <a:gd name="T32" fmla="*/ 27 w 50"/>
                <a:gd name="T33" fmla="*/ 6 h 58"/>
                <a:gd name="T34" fmla="*/ 19 w 50"/>
                <a:gd name="T35" fmla="*/ 12 h 58"/>
                <a:gd name="T36" fmla="*/ 15 w 50"/>
                <a:gd name="T3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8">
                  <a:moveTo>
                    <a:pt x="50" y="42"/>
                  </a:moveTo>
                  <a:cubicBezTo>
                    <a:pt x="44" y="48"/>
                    <a:pt x="39" y="52"/>
                    <a:pt x="35" y="54"/>
                  </a:cubicBezTo>
                  <a:cubicBezTo>
                    <a:pt x="30" y="57"/>
                    <a:pt x="25" y="58"/>
                    <a:pt x="20" y="58"/>
                  </a:cubicBezTo>
                  <a:cubicBezTo>
                    <a:pt x="14" y="58"/>
                    <a:pt x="9" y="56"/>
                    <a:pt x="5" y="52"/>
                  </a:cubicBezTo>
                  <a:cubicBezTo>
                    <a:pt x="2" y="49"/>
                    <a:pt x="0" y="44"/>
                    <a:pt x="0" y="37"/>
                  </a:cubicBezTo>
                  <a:cubicBezTo>
                    <a:pt x="0" y="28"/>
                    <a:pt x="3" y="19"/>
                    <a:pt x="10" y="12"/>
                  </a:cubicBezTo>
                  <a:cubicBezTo>
                    <a:pt x="16" y="4"/>
                    <a:pt x="23" y="0"/>
                    <a:pt x="31" y="0"/>
                  </a:cubicBezTo>
                  <a:cubicBezTo>
                    <a:pt x="35" y="0"/>
                    <a:pt x="39" y="1"/>
                    <a:pt x="41" y="4"/>
                  </a:cubicBezTo>
                  <a:cubicBezTo>
                    <a:pt x="44" y="6"/>
                    <a:pt x="45" y="8"/>
                    <a:pt x="45" y="12"/>
                  </a:cubicBezTo>
                  <a:cubicBezTo>
                    <a:pt x="45" y="21"/>
                    <a:pt x="35" y="29"/>
                    <a:pt x="16" y="34"/>
                  </a:cubicBezTo>
                  <a:cubicBezTo>
                    <a:pt x="17" y="43"/>
                    <a:pt x="22" y="47"/>
                    <a:pt x="29" y="47"/>
                  </a:cubicBezTo>
                  <a:cubicBezTo>
                    <a:pt x="32" y="47"/>
                    <a:pt x="35" y="46"/>
                    <a:pt x="38" y="45"/>
                  </a:cubicBezTo>
                  <a:cubicBezTo>
                    <a:pt x="41" y="43"/>
                    <a:pt x="45" y="40"/>
                    <a:pt x="50" y="34"/>
                  </a:cubicBezTo>
                  <a:lnTo>
                    <a:pt x="50" y="42"/>
                  </a:lnTo>
                  <a:close/>
                  <a:moveTo>
                    <a:pt x="15" y="30"/>
                  </a:moveTo>
                  <a:cubicBezTo>
                    <a:pt x="26" y="27"/>
                    <a:pt x="32" y="21"/>
                    <a:pt x="32" y="12"/>
                  </a:cubicBezTo>
                  <a:cubicBezTo>
                    <a:pt x="32" y="8"/>
                    <a:pt x="31" y="6"/>
                    <a:pt x="27" y="6"/>
                  </a:cubicBezTo>
                  <a:cubicBezTo>
                    <a:pt x="25" y="6"/>
                    <a:pt x="22" y="8"/>
                    <a:pt x="19" y="12"/>
                  </a:cubicBezTo>
                  <a:cubicBezTo>
                    <a:pt x="16" y="17"/>
                    <a:pt x="15" y="23"/>
                    <a:pt x="15" y="3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2" name="Freeform 51"/>
            <p:cNvSpPr>
              <a:spLocks noEditPoints="1"/>
            </p:cNvSpPr>
            <p:nvPr/>
          </p:nvSpPr>
          <p:spPr bwMode="auto">
            <a:xfrm>
              <a:off x="1112838" y="806450"/>
              <a:ext cx="228600" cy="184150"/>
            </a:xfrm>
            <a:custGeom>
              <a:avLst/>
              <a:gdLst>
                <a:gd name="T0" fmla="*/ 72 w 72"/>
                <a:gd name="T1" fmla="*/ 42 h 58"/>
                <a:gd name="T2" fmla="*/ 57 w 72"/>
                <a:gd name="T3" fmla="*/ 55 h 58"/>
                <a:gd name="T4" fmla="*/ 48 w 72"/>
                <a:gd name="T5" fmla="*/ 58 h 58"/>
                <a:gd name="T6" fmla="*/ 38 w 72"/>
                <a:gd name="T7" fmla="*/ 40 h 58"/>
                <a:gd name="T8" fmla="*/ 26 w 72"/>
                <a:gd name="T9" fmla="*/ 54 h 58"/>
                <a:gd name="T10" fmla="*/ 14 w 72"/>
                <a:gd name="T11" fmla="*/ 58 h 58"/>
                <a:gd name="T12" fmla="*/ 4 w 72"/>
                <a:gd name="T13" fmla="*/ 53 h 58"/>
                <a:gd name="T14" fmla="*/ 0 w 72"/>
                <a:gd name="T15" fmla="*/ 39 h 58"/>
                <a:gd name="T16" fmla="*/ 6 w 72"/>
                <a:gd name="T17" fmla="*/ 20 h 58"/>
                <a:gd name="T18" fmla="*/ 20 w 72"/>
                <a:gd name="T19" fmla="*/ 6 h 58"/>
                <a:gd name="T20" fmla="*/ 35 w 72"/>
                <a:gd name="T21" fmla="*/ 0 h 58"/>
                <a:gd name="T22" fmla="*/ 46 w 72"/>
                <a:gd name="T23" fmla="*/ 8 h 58"/>
                <a:gd name="T24" fmla="*/ 60 w 72"/>
                <a:gd name="T25" fmla="*/ 0 h 58"/>
                <a:gd name="T26" fmla="*/ 64 w 72"/>
                <a:gd name="T27" fmla="*/ 0 h 58"/>
                <a:gd name="T28" fmla="*/ 58 w 72"/>
                <a:gd name="T29" fmla="*/ 20 h 58"/>
                <a:gd name="T30" fmla="*/ 53 w 72"/>
                <a:gd name="T31" fmla="*/ 40 h 58"/>
                <a:gd name="T32" fmla="*/ 57 w 72"/>
                <a:gd name="T33" fmla="*/ 46 h 58"/>
                <a:gd name="T34" fmla="*/ 63 w 72"/>
                <a:gd name="T35" fmla="*/ 43 h 58"/>
                <a:gd name="T36" fmla="*/ 72 w 72"/>
                <a:gd name="T37" fmla="*/ 34 h 58"/>
                <a:gd name="T38" fmla="*/ 72 w 72"/>
                <a:gd name="T39" fmla="*/ 42 h 58"/>
                <a:gd name="T40" fmla="*/ 23 w 72"/>
                <a:gd name="T41" fmla="*/ 46 h 58"/>
                <a:gd name="T42" fmla="*/ 36 w 72"/>
                <a:gd name="T43" fmla="*/ 34 h 58"/>
                <a:gd name="T44" fmla="*/ 42 w 72"/>
                <a:gd name="T45" fmla="*/ 13 h 58"/>
                <a:gd name="T46" fmla="*/ 40 w 72"/>
                <a:gd name="T47" fmla="*/ 8 h 58"/>
                <a:gd name="T48" fmla="*/ 36 w 72"/>
                <a:gd name="T49" fmla="*/ 6 h 58"/>
                <a:gd name="T50" fmla="*/ 23 w 72"/>
                <a:gd name="T51" fmla="*/ 17 h 58"/>
                <a:gd name="T52" fmla="*/ 17 w 72"/>
                <a:gd name="T53" fmla="*/ 38 h 58"/>
                <a:gd name="T54" fmla="*/ 19 w 72"/>
                <a:gd name="T55" fmla="*/ 43 h 58"/>
                <a:gd name="T56" fmla="*/ 23 w 72"/>
                <a:gd name="T57"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58">
                  <a:moveTo>
                    <a:pt x="72" y="42"/>
                  </a:moveTo>
                  <a:cubicBezTo>
                    <a:pt x="65" y="49"/>
                    <a:pt x="60" y="53"/>
                    <a:pt x="57" y="55"/>
                  </a:cubicBezTo>
                  <a:cubicBezTo>
                    <a:pt x="54" y="57"/>
                    <a:pt x="51" y="58"/>
                    <a:pt x="48" y="58"/>
                  </a:cubicBezTo>
                  <a:cubicBezTo>
                    <a:pt x="41" y="58"/>
                    <a:pt x="38" y="52"/>
                    <a:pt x="38" y="40"/>
                  </a:cubicBezTo>
                  <a:cubicBezTo>
                    <a:pt x="34" y="46"/>
                    <a:pt x="30" y="51"/>
                    <a:pt x="26" y="54"/>
                  </a:cubicBezTo>
                  <a:cubicBezTo>
                    <a:pt x="22" y="57"/>
                    <a:pt x="18" y="58"/>
                    <a:pt x="14" y="58"/>
                  </a:cubicBezTo>
                  <a:cubicBezTo>
                    <a:pt x="10" y="58"/>
                    <a:pt x="7" y="56"/>
                    <a:pt x="4" y="53"/>
                  </a:cubicBezTo>
                  <a:cubicBezTo>
                    <a:pt x="1" y="49"/>
                    <a:pt x="0" y="45"/>
                    <a:pt x="0" y="39"/>
                  </a:cubicBezTo>
                  <a:cubicBezTo>
                    <a:pt x="0" y="33"/>
                    <a:pt x="2" y="26"/>
                    <a:pt x="6" y="20"/>
                  </a:cubicBezTo>
                  <a:cubicBezTo>
                    <a:pt x="9" y="14"/>
                    <a:pt x="14" y="9"/>
                    <a:pt x="20" y="6"/>
                  </a:cubicBezTo>
                  <a:cubicBezTo>
                    <a:pt x="25" y="2"/>
                    <a:pt x="30" y="0"/>
                    <a:pt x="35" y="0"/>
                  </a:cubicBezTo>
                  <a:cubicBezTo>
                    <a:pt x="40" y="0"/>
                    <a:pt x="44" y="3"/>
                    <a:pt x="46" y="8"/>
                  </a:cubicBezTo>
                  <a:cubicBezTo>
                    <a:pt x="60" y="0"/>
                    <a:pt x="60" y="0"/>
                    <a:pt x="60" y="0"/>
                  </a:cubicBezTo>
                  <a:cubicBezTo>
                    <a:pt x="64" y="0"/>
                    <a:pt x="64" y="0"/>
                    <a:pt x="64" y="0"/>
                  </a:cubicBezTo>
                  <a:cubicBezTo>
                    <a:pt x="58" y="20"/>
                    <a:pt x="58" y="20"/>
                    <a:pt x="58" y="20"/>
                  </a:cubicBezTo>
                  <a:cubicBezTo>
                    <a:pt x="55" y="30"/>
                    <a:pt x="53" y="36"/>
                    <a:pt x="53" y="40"/>
                  </a:cubicBezTo>
                  <a:cubicBezTo>
                    <a:pt x="53" y="44"/>
                    <a:pt x="55" y="46"/>
                    <a:pt x="57" y="46"/>
                  </a:cubicBezTo>
                  <a:cubicBezTo>
                    <a:pt x="59" y="46"/>
                    <a:pt x="61" y="45"/>
                    <a:pt x="63" y="43"/>
                  </a:cubicBezTo>
                  <a:cubicBezTo>
                    <a:pt x="65" y="41"/>
                    <a:pt x="68" y="38"/>
                    <a:pt x="72" y="34"/>
                  </a:cubicBezTo>
                  <a:lnTo>
                    <a:pt x="72" y="42"/>
                  </a:lnTo>
                  <a:close/>
                  <a:moveTo>
                    <a:pt x="23" y="46"/>
                  </a:moveTo>
                  <a:cubicBezTo>
                    <a:pt x="28" y="46"/>
                    <a:pt x="32" y="42"/>
                    <a:pt x="36" y="34"/>
                  </a:cubicBezTo>
                  <a:cubicBezTo>
                    <a:pt x="40" y="27"/>
                    <a:pt x="42" y="20"/>
                    <a:pt x="42" y="13"/>
                  </a:cubicBezTo>
                  <a:cubicBezTo>
                    <a:pt x="42" y="11"/>
                    <a:pt x="41" y="9"/>
                    <a:pt x="40" y="8"/>
                  </a:cubicBezTo>
                  <a:cubicBezTo>
                    <a:pt x="39" y="6"/>
                    <a:pt x="37" y="6"/>
                    <a:pt x="36" y="6"/>
                  </a:cubicBezTo>
                  <a:cubicBezTo>
                    <a:pt x="31" y="6"/>
                    <a:pt x="27" y="9"/>
                    <a:pt x="23" y="17"/>
                  </a:cubicBezTo>
                  <a:cubicBezTo>
                    <a:pt x="19" y="24"/>
                    <a:pt x="17" y="31"/>
                    <a:pt x="17" y="38"/>
                  </a:cubicBezTo>
                  <a:cubicBezTo>
                    <a:pt x="17" y="40"/>
                    <a:pt x="18" y="42"/>
                    <a:pt x="19" y="43"/>
                  </a:cubicBezTo>
                  <a:cubicBezTo>
                    <a:pt x="20" y="45"/>
                    <a:pt x="21" y="46"/>
                    <a:pt x="23" y="46"/>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3" name="Freeform 52"/>
            <p:cNvSpPr>
              <a:spLocks/>
            </p:cNvSpPr>
            <p:nvPr/>
          </p:nvSpPr>
          <p:spPr bwMode="auto">
            <a:xfrm>
              <a:off x="1338263" y="736600"/>
              <a:ext cx="123825" cy="254000"/>
            </a:xfrm>
            <a:custGeom>
              <a:avLst/>
              <a:gdLst>
                <a:gd name="T0" fmla="*/ 39 w 39"/>
                <a:gd name="T1" fmla="*/ 64 h 80"/>
                <a:gd name="T2" fmla="*/ 25 w 39"/>
                <a:gd name="T3" fmla="*/ 76 h 80"/>
                <a:gd name="T4" fmla="*/ 13 w 39"/>
                <a:gd name="T5" fmla="*/ 80 h 80"/>
                <a:gd name="T6" fmla="*/ 4 w 39"/>
                <a:gd name="T7" fmla="*/ 75 h 80"/>
                <a:gd name="T8" fmla="*/ 0 w 39"/>
                <a:gd name="T9" fmla="*/ 63 h 80"/>
                <a:gd name="T10" fmla="*/ 4 w 39"/>
                <a:gd name="T11" fmla="*/ 45 h 80"/>
                <a:gd name="T12" fmla="*/ 6 w 39"/>
                <a:gd name="T13" fmla="*/ 34 h 80"/>
                <a:gd name="T14" fmla="*/ 1 w 39"/>
                <a:gd name="T15" fmla="*/ 35 h 80"/>
                <a:gd name="T16" fmla="*/ 4 w 39"/>
                <a:gd name="T17" fmla="*/ 24 h 80"/>
                <a:gd name="T18" fmla="*/ 10 w 39"/>
                <a:gd name="T19" fmla="*/ 24 h 80"/>
                <a:gd name="T20" fmla="*/ 16 w 39"/>
                <a:gd name="T21" fmla="*/ 3 h 80"/>
                <a:gd name="T22" fmla="*/ 34 w 39"/>
                <a:gd name="T23" fmla="*/ 0 h 80"/>
                <a:gd name="T24" fmla="*/ 27 w 39"/>
                <a:gd name="T25" fmla="*/ 23 h 80"/>
                <a:gd name="T26" fmla="*/ 36 w 39"/>
                <a:gd name="T27" fmla="*/ 22 h 80"/>
                <a:gd name="T28" fmla="*/ 34 w 39"/>
                <a:gd name="T29" fmla="*/ 32 h 80"/>
                <a:gd name="T30" fmla="*/ 24 w 39"/>
                <a:gd name="T31" fmla="*/ 33 h 80"/>
                <a:gd name="T32" fmla="*/ 19 w 39"/>
                <a:gd name="T33" fmla="*/ 48 h 80"/>
                <a:gd name="T34" fmla="*/ 17 w 39"/>
                <a:gd name="T35" fmla="*/ 61 h 80"/>
                <a:gd name="T36" fmla="*/ 19 w 39"/>
                <a:gd name="T37" fmla="*/ 66 h 80"/>
                <a:gd name="T38" fmla="*/ 23 w 39"/>
                <a:gd name="T39" fmla="*/ 68 h 80"/>
                <a:gd name="T40" fmla="*/ 29 w 39"/>
                <a:gd name="T41" fmla="*/ 65 h 80"/>
                <a:gd name="T42" fmla="*/ 39 w 39"/>
                <a:gd name="T43" fmla="*/ 56 h 80"/>
                <a:gd name="T44" fmla="*/ 39 w 39"/>
                <a:gd name="T45"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80">
                  <a:moveTo>
                    <a:pt x="39" y="64"/>
                  </a:moveTo>
                  <a:cubicBezTo>
                    <a:pt x="34" y="70"/>
                    <a:pt x="29" y="74"/>
                    <a:pt x="25" y="76"/>
                  </a:cubicBezTo>
                  <a:cubicBezTo>
                    <a:pt x="21" y="79"/>
                    <a:pt x="17" y="80"/>
                    <a:pt x="13" y="80"/>
                  </a:cubicBezTo>
                  <a:cubicBezTo>
                    <a:pt x="9" y="80"/>
                    <a:pt x="6" y="79"/>
                    <a:pt x="4" y="75"/>
                  </a:cubicBezTo>
                  <a:cubicBezTo>
                    <a:pt x="1" y="72"/>
                    <a:pt x="0" y="68"/>
                    <a:pt x="0" y="63"/>
                  </a:cubicBezTo>
                  <a:cubicBezTo>
                    <a:pt x="0" y="58"/>
                    <a:pt x="1" y="52"/>
                    <a:pt x="4" y="45"/>
                  </a:cubicBezTo>
                  <a:cubicBezTo>
                    <a:pt x="6" y="34"/>
                    <a:pt x="6" y="34"/>
                    <a:pt x="6" y="34"/>
                  </a:cubicBezTo>
                  <a:cubicBezTo>
                    <a:pt x="1" y="35"/>
                    <a:pt x="1" y="35"/>
                    <a:pt x="1" y="35"/>
                  </a:cubicBezTo>
                  <a:cubicBezTo>
                    <a:pt x="4" y="24"/>
                    <a:pt x="4" y="24"/>
                    <a:pt x="4" y="24"/>
                  </a:cubicBezTo>
                  <a:cubicBezTo>
                    <a:pt x="10" y="24"/>
                    <a:pt x="10" y="24"/>
                    <a:pt x="10" y="24"/>
                  </a:cubicBezTo>
                  <a:cubicBezTo>
                    <a:pt x="16" y="3"/>
                    <a:pt x="16" y="3"/>
                    <a:pt x="16" y="3"/>
                  </a:cubicBezTo>
                  <a:cubicBezTo>
                    <a:pt x="34" y="0"/>
                    <a:pt x="34" y="0"/>
                    <a:pt x="34" y="0"/>
                  </a:cubicBezTo>
                  <a:cubicBezTo>
                    <a:pt x="27" y="23"/>
                    <a:pt x="27" y="23"/>
                    <a:pt x="27" y="23"/>
                  </a:cubicBezTo>
                  <a:cubicBezTo>
                    <a:pt x="36" y="22"/>
                    <a:pt x="36" y="22"/>
                    <a:pt x="36" y="22"/>
                  </a:cubicBezTo>
                  <a:cubicBezTo>
                    <a:pt x="34" y="32"/>
                    <a:pt x="34" y="32"/>
                    <a:pt x="34" y="32"/>
                  </a:cubicBezTo>
                  <a:cubicBezTo>
                    <a:pt x="24" y="33"/>
                    <a:pt x="24" y="33"/>
                    <a:pt x="24" y="33"/>
                  </a:cubicBezTo>
                  <a:cubicBezTo>
                    <a:pt x="19" y="48"/>
                    <a:pt x="19" y="48"/>
                    <a:pt x="19" y="48"/>
                  </a:cubicBezTo>
                  <a:cubicBezTo>
                    <a:pt x="18" y="53"/>
                    <a:pt x="17" y="57"/>
                    <a:pt x="17" y="61"/>
                  </a:cubicBezTo>
                  <a:cubicBezTo>
                    <a:pt x="17" y="63"/>
                    <a:pt x="18" y="64"/>
                    <a:pt x="19" y="66"/>
                  </a:cubicBezTo>
                  <a:cubicBezTo>
                    <a:pt x="20" y="67"/>
                    <a:pt x="21" y="68"/>
                    <a:pt x="23" y="68"/>
                  </a:cubicBezTo>
                  <a:cubicBezTo>
                    <a:pt x="25" y="68"/>
                    <a:pt x="27" y="67"/>
                    <a:pt x="29" y="65"/>
                  </a:cubicBezTo>
                  <a:cubicBezTo>
                    <a:pt x="32" y="64"/>
                    <a:pt x="35" y="61"/>
                    <a:pt x="39" y="56"/>
                  </a:cubicBezTo>
                  <a:lnTo>
                    <a:pt x="39" y="6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4" name="Freeform 53"/>
            <p:cNvSpPr>
              <a:spLocks noEditPoints="1"/>
            </p:cNvSpPr>
            <p:nvPr/>
          </p:nvSpPr>
          <p:spPr bwMode="auto">
            <a:xfrm>
              <a:off x="785813" y="1009650"/>
              <a:ext cx="222250" cy="409575"/>
            </a:xfrm>
            <a:custGeom>
              <a:avLst/>
              <a:gdLst>
                <a:gd name="T0" fmla="*/ 70 w 70"/>
                <a:gd name="T1" fmla="*/ 80 h 129"/>
                <a:gd name="T2" fmla="*/ 46 w 70"/>
                <a:gd name="T3" fmla="*/ 94 h 129"/>
                <a:gd name="T4" fmla="*/ 29 w 70"/>
                <a:gd name="T5" fmla="*/ 120 h 129"/>
                <a:gd name="T6" fmla="*/ 10 w 70"/>
                <a:gd name="T7" fmla="*/ 129 h 129"/>
                <a:gd name="T8" fmla="*/ 3 w 70"/>
                <a:gd name="T9" fmla="*/ 126 h 129"/>
                <a:gd name="T10" fmla="*/ 0 w 70"/>
                <a:gd name="T11" fmla="*/ 119 h 129"/>
                <a:gd name="T12" fmla="*/ 29 w 70"/>
                <a:gd name="T13" fmla="*/ 94 h 129"/>
                <a:gd name="T14" fmla="*/ 36 w 70"/>
                <a:gd name="T15" fmla="*/ 53 h 129"/>
                <a:gd name="T16" fmla="*/ 42 w 70"/>
                <a:gd name="T17" fmla="*/ 36 h 129"/>
                <a:gd name="T18" fmla="*/ 51 w 70"/>
                <a:gd name="T19" fmla="*/ 21 h 129"/>
                <a:gd name="T20" fmla="*/ 59 w 70"/>
                <a:gd name="T21" fmla="*/ 10 h 129"/>
                <a:gd name="T22" fmla="*/ 49 w 70"/>
                <a:gd name="T23" fmla="*/ 14 h 129"/>
                <a:gd name="T24" fmla="*/ 42 w 70"/>
                <a:gd name="T25" fmla="*/ 12 h 129"/>
                <a:gd name="T26" fmla="*/ 35 w 70"/>
                <a:gd name="T27" fmla="*/ 11 h 129"/>
                <a:gd name="T28" fmla="*/ 26 w 70"/>
                <a:gd name="T29" fmla="*/ 14 h 129"/>
                <a:gd name="T30" fmla="*/ 23 w 70"/>
                <a:gd name="T31" fmla="*/ 23 h 129"/>
                <a:gd name="T32" fmla="*/ 26 w 70"/>
                <a:gd name="T33" fmla="*/ 30 h 129"/>
                <a:gd name="T34" fmla="*/ 29 w 70"/>
                <a:gd name="T35" fmla="*/ 33 h 129"/>
                <a:gd name="T36" fmla="*/ 26 w 70"/>
                <a:gd name="T37" fmla="*/ 38 h 129"/>
                <a:gd name="T38" fmla="*/ 22 w 70"/>
                <a:gd name="T39" fmla="*/ 41 h 129"/>
                <a:gd name="T40" fmla="*/ 17 w 70"/>
                <a:gd name="T41" fmla="*/ 38 h 129"/>
                <a:gd name="T42" fmla="*/ 15 w 70"/>
                <a:gd name="T43" fmla="*/ 29 h 129"/>
                <a:gd name="T44" fmla="*/ 24 w 70"/>
                <a:gd name="T45" fmla="*/ 9 h 129"/>
                <a:gd name="T46" fmla="*/ 43 w 70"/>
                <a:gd name="T47" fmla="*/ 0 h 129"/>
                <a:gd name="T48" fmla="*/ 50 w 70"/>
                <a:gd name="T49" fmla="*/ 1 h 129"/>
                <a:gd name="T50" fmla="*/ 57 w 70"/>
                <a:gd name="T51" fmla="*/ 3 h 129"/>
                <a:gd name="T52" fmla="*/ 64 w 70"/>
                <a:gd name="T53" fmla="*/ 0 h 129"/>
                <a:gd name="T54" fmla="*/ 69 w 70"/>
                <a:gd name="T55" fmla="*/ 2 h 129"/>
                <a:gd name="T56" fmla="*/ 66 w 70"/>
                <a:gd name="T57" fmla="*/ 7 h 129"/>
                <a:gd name="T58" fmla="*/ 61 w 70"/>
                <a:gd name="T59" fmla="*/ 20 h 129"/>
                <a:gd name="T60" fmla="*/ 57 w 70"/>
                <a:gd name="T61" fmla="*/ 39 h 129"/>
                <a:gd name="T62" fmla="*/ 56 w 70"/>
                <a:gd name="T63" fmla="*/ 46 h 129"/>
                <a:gd name="T64" fmla="*/ 48 w 70"/>
                <a:gd name="T65" fmla="*/ 87 h 129"/>
                <a:gd name="T66" fmla="*/ 70 w 70"/>
                <a:gd name="T67" fmla="*/ 72 h 129"/>
                <a:gd name="T68" fmla="*/ 70 w 70"/>
                <a:gd name="T69" fmla="*/ 80 h 129"/>
                <a:gd name="T70" fmla="*/ 27 w 70"/>
                <a:gd name="T71" fmla="*/ 100 h 129"/>
                <a:gd name="T72" fmla="*/ 5 w 70"/>
                <a:gd name="T73" fmla="*/ 118 h 129"/>
                <a:gd name="T74" fmla="*/ 7 w 70"/>
                <a:gd name="T75" fmla="*/ 122 h 129"/>
                <a:gd name="T76" fmla="*/ 10 w 70"/>
                <a:gd name="T77" fmla="*/ 123 h 129"/>
                <a:gd name="T78" fmla="*/ 19 w 70"/>
                <a:gd name="T79" fmla="*/ 118 h 129"/>
                <a:gd name="T80" fmla="*/ 27 w 70"/>
                <a:gd name="T81" fmla="*/ 10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129">
                  <a:moveTo>
                    <a:pt x="70" y="80"/>
                  </a:moveTo>
                  <a:cubicBezTo>
                    <a:pt x="66" y="84"/>
                    <a:pt x="58" y="89"/>
                    <a:pt x="46" y="94"/>
                  </a:cubicBezTo>
                  <a:cubicBezTo>
                    <a:pt x="42" y="106"/>
                    <a:pt x="36" y="115"/>
                    <a:pt x="29" y="120"/>
                  </a:cubicBezTo>
                  <a:cubicBezTo>
                    <a:pt x="22" y="126"/>
                    <a:pt x="16" y="129"/>
                    <a:pt x="10" y="129"/>
                  </a:cubicBezTo>
                  <a:cubicBezTo>
                    <a:pt x="7" y="129"/>
                    <a:pt x="5" y="128"/>
                    <a:pt x="3" y="126"/>
                  </a:cubicBezTo>
                  <a:cubicBezTo>
                    <a:pt x="1" y="124"/>
                    <a:pt x="0" y="122"/>
                    <a:pt x="0" y="119"/>
                  </a:cubicBezTo>
                  <a:cubicBezTo>
                    <a:pt x="0" y="109"/>
                    <a:pt x="10" y="101"/>
                    <a:pt x="29" y="94"/>
                  </a:cubicBezTo>
                  <a:cubicBezTo>
                    <a:pt x="32" y="74"/>
                    <a:pt x="34" y="61"/>
                    <a:pt x="36" y="53"/>
                  </a:cubicBezTo>
                  <a:cubicBezTo>
                    <a:pt x="38" y="46"/>
                    <a:pt x="40" y="40"/>
                    <a:pt x="42" y="36"/>
                  </a:cubicBezTo>
                  <a:cubicBezTo>
                    <a:pt x="44" y="32"/>
                    <a:pt x="47" y="27"/>
                    <a:pt x="51" y="21"/>
                  </a:cubicBezTo>
                  <a:cubicBezTo>
                    <a:pt x="56" y="16"/>
                    <a:pt x="58" y="12"/>
                    <a:pt x="59" y="10"/>
                  </a:cubicBezTo>
                  <a:cubicBezTo>
                    <a:pt x="55" y="13"/>
                    <a:pt x="51" y="14"/>
                    <a:pt x="49" y="14"/>
                  </a:cubicBezTo>
                  <a:cubicBezTo>
                    <a:pt x="47" y="14"/>
                    <a:pt x="45" y="13"/>
                    <a:pt x="42" y="12"/>
                  </a:cubicBezTo>
                  <a:cubicBezTo>
                    <a:pt x="40" y="11"/>
                    <a:pt x="37" y="11"/>
                    <a:pt x="35" y="11"/>
                  </a:cubicBezTo>
                  <a:cubicBezTo>
                    <a:pt x="32" y="11"/>
                    <a:pt x="29" y="12"/>
                    <a:pt x="26" y="14"/>
                  </a:cubicBezTo>
                  <a:cubicBezTo>
                    <a:pt x="24" y="17"/>
                    <a:pt x="23" y="20"/>
                    <a:pt x="23" y="23"/>
                  </a:cubicBezTo>
                  <a:cubicBezTo>
                    <a:pt x="23" y="26"/>
                    <a:pt x="24" y="28"/>
                    <a:pt x="26" y="30"/>
                  </a:cubicBezTo>
                  <a:cubicBezTo>
                    <a:pt x="28" y="31"/>
                    <a:pt x="29" y="33"/>
                    <a:pt x="29" y="33"/>
                  </a:cubicBezTo>
                  <a:cubicBezTo>
                    <a:pt x="29" y="34"/>
                    <a:pt x="28" y="35"/>
                    <a:pt x="26" y="38"/>
                  </a:cubicBezTo>
                  <a:cubicBezTo>
                    <a:pt x="24" y="40"/>
                    <a:pt x="23" y="41"/>
                    <a:pt x="22" y="41"/>
                  </a:cubicBezTo>
                  <a:cubicBezTo>
                    <a:pt x="20" y="41"/>
                    <a:pt x="19" y="40"/>
                    <a:pt x="17" y="38"/>
                  </a:cubicBezTo>
                  <a:cubicBezTo>
                    <a:pt x="15" y="35"/>
                    <a:pt x="15" y="33"/>
                    <a:pt x="15" y="29"/>
                  </a:cubicBezTo>
                  <a:cubicBezTo>
                    <a:pt x="15" y="23"/>
                    <a:pt x="18" y="16"/>
                    <a:pt x="24" y="9"/>
                  </a:cubicBezTo>
                  <a:cubicBezTo>
                    <a:pt x="30" y="3"/>
                    <a:pt x="37" y="0"/>
                    <a:pt x="43" y="0"/>
                  </a:cubicBezTo>
                  <a:cubicBezTo>
                    <a:pt x="45" y="0"/>
                    <a:pt x="48" y="0"/>
                    <a:pt x="50" y="1"/>
                  </a:cubicBezTo>
                  <a:cubicBezTo>
                    <a:pt x="53" y="3"/>
                    <a:pt x="55" y="3"/>
                    <a:pt x="57" y="3"/>
                  </a:cubicBezTo>
                  <a:cubicBezTo>
                    <a:pt x="59" y="3"/>
                    <a:pt x="62" y="2"/>
                    <a:pt x="64" y="0"/>
                  </a:cubicBezTo>
                  <a:cubicBezTo>
                    <a:pt x="68" y="0"/>
                    <a:pt x="69" y="1"/>
                    <a:pt x="69" y="2"/>
                  </a:cubicBezTo>
                  <a:cubicBezTo>
                    <a:pt x="69" y="2"/>
                    <a:pt x="68" y="4"/>
                    <a:pt x="66" y="7"/>
                  </a:cubicBezTo>
                  <a:cubicBezTo>
                    <a:pt x="64" y="11"/>
                    <a:pt x="63" y="15"/>
                    <a:pt x="61" y="20"/>
                  </a:cubicBezTo>
                  <a:cubicBezTo>
                    <a:pt x="59" y="25"/>
                    <a:pt x="58" y="31"/>
                    <a:pt x="57" y="39"/>
                  </a:cubicBezTo>
                  <a:cubicBezTo>
                    <a:pt x="56" y="46"/>
                    <a:pt x="56" y="46"/>
                    <a:pt x="56" y="46"/>
                  </a:cubicBezTo>
                  <a:cubicBezTo>
                    <a:pt x="53" y="66"/>
                    <a:pt x="50" y="80"/>
                    <a:pt x="48" y="87"/>
                  </a:cubicBezTo>
                  <a:cubicBezTo>
                    <a:pt x="58" y="84"/>
                    <a:pt x="65" y="79"/>
                    <a:pt x="70" y="72"/>
                  </a:cubicBezTo>
                  <a:lnTo>
                    <a:pt x="70" y="80"/>
                  </a:lnTo>
                  <a:close/>
                  <a:moveTo>
                    <a:pt x="27" y="100"/>
                  </a:moveTo>
                  <a:cubicBezTo>
                    <a:pt x="13" y="105"/>
                    <a:pt x="5" y="111"/>
                    <a:pt x="5" y="118"/>
                  </a:cubicBezTo>
                  <a:cubicBezTo>
                    <a:pt x="5" y="120"/>
                    <a:pt x="6" y="121"/>
                    <a:pt x="7" y="122"/>
                  </a:cubicBezTo>
                  <a:cubicBezTo>
                    <a:pt x="8" y="123"/>
                    <a:pt x="9" y="123"/>
                    <a:pt x="10" y="123"/>
                  </a:cubicBezTo>
                  <a:cubicBezTo>
                    <a:pt x="13" y="123"/>
                    <a:pt x="16" y="121"/>
                    <a:pt x="19" y="118"/>
                  </a:cubicBezTo>
                  <a:cubicBezTo>
                    <a:pt x="22" y="114"/>
                    <a:pt x="25" y="108"/>
                    <a:pt x="27" y="10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5" name="Freeform 54"/>
            <p:cNvSpPr>
              <a:spLocks noEditPoints="1"/>
            </p:cNvSpPr>
            <p:nvPr/>
          </p:nvSpPr>
          <p:spPr bwMode="auto">
            <a:xfrm>
              <a:off x="1008063" y="1130300"/>
              <a:ext cx="190500" cy="184150"/>
            </a:xfrm>
            <a:custGeom>
              <a:avLst/>
              <a:gdLst>
                <a:gd name="T0" fmla="*/ 60 w 60"/>
                <a:gd name="T1" fmla="*/ 42 h 58"/>
                <a:gd name="T2" fmla="*/ 54 w 60"/>
                <a:gd name="T3" fmla="*/ 46 h 58"/>
                <a:gd name="T4" fmla="*/ 49 w 60"/>
                <a:gd name="T5" fmla="*/ 47 h 58"/>
                <a:gd name="T6" fmla="*/ 39 w 60"/>
                <a:gd name="T7" fmla="*/ 44 h 58"/>
                <a:gd name="T8" fmla="*/ 17 w 60"/>
                <a:gd name="T9" fmla="*/ 58 h 58"/>
                <a:gd name="T10" fmla="*/ 5 w 60"/>
                <a:gd name="T11" fmla="*/ 52 h 58"/>
                <a:gd name="T12" fmla="*/ 0 w 60"/>
                <a:gd name="T13" fmla="*/ 37 h 58"/>
                <a:gd name="T14" fmla="*/ 11 w 60"/>
                <a:gd name="T15" fmla="*/ 11 h 58"/>
                <a:gd name="T16" fmla="*/ 36 w 60"/>
                <a:gd name="T17" fmla="*/ 0 h 58"/>
                <a:gd name="T18" fmla="*/ 45 w 60"/>
                <a:gd name="T19" fmla="*/ 1 h 58"/>
                <a:gd name="T20" fmla="*/ 48 w 60"/>
                <a:gd name="T21" fmla="*/ 4 h 58"/>
                <a:gd name="T22" fmla="*/ 48 w 60"/>
                <a:gd name="T23" fmla="*/ 8 h 58"/>
                <a:gd name="T24" fmla="*/ 42 w 60"/>
                <a:gd name="T25" fmla="*/ 39 h 58"/>
                <a:gd name="T26" fmla="*/ 49 w 60"/>
                <a:gd name="T27" fmla="*/ 42 h 58"/>
                <a:gd name="T28" fmla="*/ 60 w 60"/>
                <a:gd name="T29" fmla="*/ 34 h 58"/>
                <a:gd name="T30" fmla="*/ 60 w 60"/>
                <a:gd name="T31" fmla="*/ 42 h 58"/>
                <a:gd name="T32" fmla="*/ 38 w 60"/>
                <a:gd name="T33" fmla="*/ 5 h 58"/>
                <a:gd name="T34" fmla="*/ 35 w 60"/>
                <a:gd name="T35" fmla="*/ 4 h 58"/>
                <a:gd name="T36" fmla="*/ 22 w 60"/>
                <a:gd name="T37" fmla="*/ 13 h 58"/>
                <a:gd name="T38" fmla="*/ 17 w 60"/>
                <a:gd name="T39" fmla="*/ 34 h 58"/>
                <a:gd name="T40" fmla="*/ 19 w 60"/>
                <a:gd name="T41" fmla="*/ 45 h 58"/>
                <a:gd name="T42" fmla="*/ 25 w 60"/>
                <a:gd name="T43" fmla="*/ 49 h 58"/>
                <a:gd name="T44" fmla="*/ 35 w 60"/>
                <a:gd name="T45" fmla="*/ 40 h 58"/>
                <a:gd name="T46" fmla="*/ 29 w 60"/>
                <a:gd name="T47" fmla="*/ 23 h 58"/>
                <a:gd name="T48" fmla="*/ 38 w 60"/>
                <a:gd name="T49"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8">
                  <a:moveTo>
                    <a:pt x="60" y="42"/>
                  </a:moveTo>
                  <a:cubicBezTo>
                    <a:pt x="58" y="44"/>
                    <a:pt x="56" y="45"/>
                    <a:pt x="54" y="46"/>
                  </a:cubicBezTo>
                  <a:cubicBezTo>
                    <a:pt x="51" y="47"/>
                    <a:pt x="50" y="47"/>
                    <a:pt x="49" y="47"/>
                  </a:cubicBezTo>
                  <a:cubicBezTo>
                    <a:pt x="45" y="47"/>
                    <a:pt x="42" y="46"/>
                    <a:pt x="39" y="44"/>
                  </a:cubicBezTo>
                  <a:cubicBezTo>
                    <a:pt x="33" y="53"/>
                    <a:pt x="25" y="58"/>
                    <a:pt x="17" y="58"/>
                  </a:cubicBezTo>
                  <a:cubicBezTo>
                    <a:pt x="12" y="58"/>
                    <a:pt x="8" y="56"/>
                    <a:pt x="5" y="52"/>
                  </a:cubicBezTo>
                  <a:cubicBezTo>
                    <a:pt x="1" y="48"/>
                    <a:pt x="0" y="43"/>
                    <a:pt x="0" y="37"/>
                  </a:cubicBezTo>
                  <a:cubicBezTo>
                    <a:pt x="0" y="27"/>
                    <a:pt x="3" y="18"/>
                    <a:pt x="11" y="11"/>
                  </a:cubicBezTo>
                  <a:cubicBezTo>
                    <a:pt x="18" y="4"/>
                    <a:pt x="26" y="0"/>
                    <a:pt x="36" y="0"/>
                  </a:cubicBezTo>
                  <a:cubicBezTo>
                    <a:pt x="40" y="0"/>
                    <a:pt x="43" y="0"/>
                    <a:pt x="45" y="1"/>
                  </a:cubicBezTo>
                  <a:cubicBezTo>
                    <a:pt x="46" y="2"/>
                    <a:pt x="47" y="3"/>
                    <a:pt x="48" y="4"/>
                  </a:cubicBezTo>
                  <a:cubicBezTo>
                    <a:pt x="48" y="5"/>
                    <a:pt x="48" y="7"/>
                    <a:pt x="48" y="8"/>
                  </a:cubicBezTo>
                  <a:cubicBezTo>
                    <a:pt x="48" y="17"/>
                    <a:pt x="46" y="27"/>
                    <a:pt x="42" y="39"/>
                  </a:cubicBezTo>
                  <a:cubicBezTo>
                    <a:pt x="44" y="41"/>
                    <a:pt x="46" y="42"/>
                    <a:pt x="49" y="42"/>
                  </a:cubicBezTo>
                  <a:cubicBezTo>
                    <a:pt x="52" y="42"/>
                    <a:pt x="56" y="39"/>
                    <a:pt x="60" y="34"/>
                  </a:cubicBezTo>
                  <a:lnTo>
                    <a:pt x="60" y="42"/>
                  </a:lnTo>
                  <a:close/>
                  <a:moveTo>
                    <a:pt x="38" y="5"/>
                  </a:moveTo>
                  <a:cubicBezTo>
                    <a:pt x="38" y="4"/>
                    <a:pt x="37" y="4"/>
                    <a:pt x="35" y="4"/>
                  </a:cubicBezTo>
                  <a:cubicBezTo>
                    <a:pt x="30" y="4"/>
                    <a:pt x="25" y="7"/>
                    <a:pt x="22" y="13"/>
                  </a:cubicBezTo>
                  <a:cubicBezTo>
                    <a:pt x="19" y="19"/>
                    <a:pt x="17" y="26"/>
                    <a:pt x="17" y="34"/>
                  </a:cubicBezTo>
                  <a:cubicBezTo>
                    <a:pt x="17" y="39"/>
                    <a:pt x="18" y="42"/>
                    <a:pt x="19" y="45"/>
                  </a:cubicBezTo>
                  <a:cubicBezTo>
                    <a:pt x="20" y="47"/>
                    <a:pt x="22" y="49"/>
                    <a:pt x="25" y="49"/>
                  </a:cubicBezTo>
                  <a:cubicBezTo>
                    <a:pt x="28" y="49"/>
                    <a:pt x="32" y="46"/>
                    <a:pt x="35" y="40"/>
                  </a:cubicBezTo>
                  <a:cubicBezTo>
                    <a:pt x="31" y="35"/>
                    <a:pt x="29" y="29"/>
                    <a:pt x="29" y="23"/>
                  </a:cubicBezTo>
                  <a:cubicBezTo>
                    <a:pt x="29" y="16"/>
                    <a:pt x="32" y="10"/>
                    <a:pt x="38" y="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6" name="Freeform 55"/>
            <p:cNvSpPr>
              <a:spLocks noEditPoints="1"/>
            </p:cNvSpPr>
            <p:nvPr/>
          </p:nvSpPr>
          <p:spPr bwMode="auto">
            <a:xfrm>
              <a:off x="1195388" y="1009650"/>
              <a:ext cx="193675" cy="304800"/>
            </a:xfrm>
            <a:custGeom>
              <a:avLst/>
              <a:gdLst>
                <a:gd name="T0" fmla="*/ 61 w 61"/>
                <a:gd name="T1" fmla="*/ 80 h 96"/>
                <a:gd name="T2" fmla="*/ 50 w 61"/>
                <a:gd name="T3" fmla="*/ 85 h 96"/>
                <a:gd name="T4" fmla="*/ 39 w 61"/>
                <a:gd name="T5" fmla="*/ 80 h 96"/>
                <a:gd name="T6" fmla="*/ 26 w 61"/>
                <a:gd name="T7" fmla="*/ 92 h 96"/>
                <a:gd name="T8" fmla="*/ 14 w 61"/>
                <a:gd name="T9" fmla="*/ 96 h 96"/>
                <a:gd name="T10" fmla="*/ 4 w 61"/>
                <a:gd name="T11" fmla="*/ 91 h 96"/>
                <a:gd name="T12" fmla="*/ 0 w 61"/>
                <a:gd name="T13" fmla="*/ 79 h 96"/>
                <a:gd name="T14" fmla="*/ 9 w 61"/>
                <a:gd name="T15" fmla="*/ 42 h 96"/>
                <a:gd name="T16" fmla="*/ 24 w 61"/>
                <a:gd name="T17" fmla="*/ 6 h 96"/>
                <a:gd name="T18" fmla="*/ 40 w 61"/>
                <a:gd name="T19" fmla="*/ 1 h 96"/>
                <a:gd name="T20" fmla="*/ 48 w 61"/>
                <a:gd name="T21" fmla="*/ 0 h 96"/>
                <a:gd name="T22" fmla="*/ 51 w 61"/>
                <a:gd name="T23" fmla="*/ 2 h 96"/>
                <a:gd name="T24" fmla="*/ 52 w 61"/>
                <a:gd name="T25" fmla="*/ 8 h 96"/>
                <a:gd name="T26" fmla="*/ 46 w 61"/>
                <a:gd name="T27" fmla="*/ 26 h 96"/>
                <a:gd name="T28" fmla="*/ 30 w 61"/>
                <a:gd name="T29" fmla="*/ 46 h 96"/>
                <a:gd name="T30" fmla="*/ 21 w 61"/>
                <a:gd name="T31" fmla="*/ 54 h 96"/>
                <a:gd name="T32" fmla="*/ 17 w 61"/>
                <a:gd name="T33" fmla="*/ 76 h 96"/>
                <a:gd name="T34" fmla="*/ 19 w 61"/>
                <a:gd name="T35" fmla="*/ 82 h 96"/>
                <a:gd name="T36" fmla="*/ 24 w 61"/>
                <a:gd name="T37" fmla="*/ 84 h 96"/>
                <a:gd name="T38" fmla="*/ 29 w 61"/>
                <a:gd name="T39" fmla="*/ 82 h 96"/>
                <a:gd name="T40" fmla="*/ 35 w 61"/>
                <a:gd name="T41" fmla="*/ 76 h 96"/>
                <a:gd name="T42" fmla="*/ 32 w 61"/>
                <a:gd name="T43" fmla="*/ 64 h 96"/>
                <a:gd name="T44" fmla="*/ 37 w 61"/>
                <a:gd name="T45" fmla="*/ 46 h 96"/>
                <a:gd name="T46" fmla="*/ 48 w 61"/>
                <a:gd name="T47" fmla="*/ 38 h 96"/>
                <a:gd name="T48" fmla="*/ 52 w 61"/>
                <a:gd name="T49" fmla="*/ 40 h 96"/>
                <a:gd name="T50" fmla="*/ 54 w 61"/>
                <a:gd name="T51" fmla="*/ 45 h 96"/>
                <a:gd name="T52" fmla="*/ 41 w 61"/>
                <a:gd name="T53" fmla="*/ 75 h 96"/>
                <a:gd name="T54" fmla="*/ 50 w 61"/>
                <a:gd name="T55" fmla="*/ 80 h 96"/>
                <a:gd name="T56" fmla="*/ 55 w 61"/>
                <a:gd name="T57" fmla="*/ 78 h 96"/>
                <a:gd name="T58" fmla="*/ 61 w 61"/>
                <a:gd name="T59" fmla="*/ 72 h 96"/>
                <a:gd name="T60" fmla="*/ 61 w 61"/>
                <a:gd name="T61" fmla="*/ 80 h 96"/>
                <a:gd name="T62" fmla="*/ 25 w 61"/>
                <a:gd name="T63" fmla="*/ 44 h 96"/>
                <a:gd name="T64" fmla="*/ 41 w 61"/>
                <a:gd name="T65" fmla="*/ 25 h 96"/>
                <a:gd name="T66" fmla="*/ 47 w 61"/>
                <a:gd name="T67" fmla="*/ 11 h 96"/>
                <a:gd name="T68" fmla="*/ 46 w 61"/>
                <a:gd name="T69" fmla="*/ 8 h 96"/>
                <a:gd name="T70" fmla="*/ 44 w 61"/>
                <a:gd name="T71" fmla="*/ 7 h 96"/>
                <a:gd name="T72" fmla="*/ 25 w 61"/>
                <a:gd name="T73"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96">
                  <a:moveTo>
                    <a:pt x="61" y="80"/>
                  </a:moveTo>
                  <a:cubicBezTo>
                    <a:pt x="58" y="83"/>
                    <a:pt x="54" y="85"/>
                    <a:pt x="50" y="85"/>
                  </a:cubicBezTo>
                  <a:cubicBezTo>
                    <a:pt x="46" y="85"/>
                    <a:pt x="43" y="83"/>
                    <a:pt x="39" y="80"/>
                  </a:cubicBezTo>
                  <a:cubicBezTo>
                    <a:pt x="34" y="85"/>
                    <a:pt x="30" y="89"/>
                    <a:pt x="26" y="92"/>
                  </a:cubicBezTo>
                  <a:cubicBezTo>
                    <a:pt x="22" y="95"/>
                    <a:pt x="18" y="96"/>
                    <a:pt x="14" y="96"/>
                  </a:cubicBezTo>
                  <a:cubicBezTo>
                    <a:pt x="10" y="96"/>
                    <a:pt x="7" y="94"/>
                    <a:pt x="4" y="91"/>
                  </a:cubicBezTo>
                  <a:cubicBezTo>
                    <a:pt x="2" y="88"/>
                    <a:pt x="0" y="84"/>
                    <a:pt x="0" y="79"/>
                  </a:cubicBezTo>
                  <a:cubicBezTo>
                    <a:pt x="0" y="70"/>
                    <a:pt x="3" y="57"/>
                    <a:pt x="9" y="42"/>
                  </a:cubicBezTo>
                  <a:cubicBezTo>
                    <a:pt x="14" y="26"/>
                    <a:pt x="19" y="14"/>
                    <a:pt x="24" y="6"/>
                  </a:cubicBezTo>
                  <a:cubicBezTo>
                    <a:pt x="30" y="4"/>
                    <a:pt x="35" y="3"/>
                    <a:pt x="40" y="1"/>
                  </a:cubicBezTo>
                  <a:cubicBezTo>
                    <a:pt x="44" y="0"/>
                    <a:pt x="47" y="0"/>
                    <a:pt x="48" y="0"/>
                  </a:cubicBezTo>
                  <a:cubicBezTo>
                    <a:pt x="49" y="0"/>
                    <a:pt x="50" y="1"/>
                    <a:pt x="51" y="2"/>
                  </a:cubicBezTo>
                  <a:cubicBezTo>
                    <a:pt x="52" y="4"/>
                    <a:pt x="52" y="6"/>
                    <a:pt x="52" y="8"/>
                  </a:cubicBezTo>
                  <a:cubicBezTo>
                    <a:pt x="52" y="13"/>
                    <a:pt x="50" y="19"/>
                    <a:pt x="46" y="26"/>
                  </a:cubicBezTo>
                  <a:cubicBezTo>
                    <a:pt x="42" y="33"/>
                    <a:pt x="37" y="39"/>
                    <a:pt x="30" y="46"/>
                  </a:cubicBezTo>
                  <a:cubicBezTo>
                    <a:pt x="21" y="54"/>
                    <a:pt x="21" y="54"/>
                    <a:pt x="21" y="54"/>
                  </a:cubicBezTo>
                  <a:cubicBezTo>
                    <a:pt x="19" y="64"/>
                    <a:pt x="17" y="71"/>
                    <a:pt x="17" y="76"/>
                  </a:cubicBezTo>
                  <a:cubicBezTo>
                    <a:pt x="17" y="78"/>
                    <a:pt x="18" y="80"/>
                    <a:pt x="19" y="82"/>
                  </a:cubicBezTo>
                  <a:cubicBezTo>
                    <a:pt x="20" y="83"/>
                    <a:pt x="22" y="84"/>
                    <a:pt x="24" y="84"/>
                  </a:cubicBezTo>
                  <a:cubicBezTo>
                    <a:pt x="26" y="84"/>
                    <a:pt x="28" y="83"/>
                    <a:pt x="29" y="82"/>
                  </a:cubicBezTo>
                  <a:cubicBezTo>
                    <a:pt x="31" y="81"/>
                    <a:pt x="33" y="79"/>
                    <a:pt x="35" y="76"/>
                  </a:cubicBezTo>
                  <a:cubicBezTo>
                    <a:pt x="33" y="72"/>
                    <a:pt x="32" y="68"/>
                    <a:pt x="32" y="64"/>
                  </a:cubicBezTo>
                  <a:cubicBezTo>
                    <a:pt x="32" y="58"/>
                    <a:pt x="34" y="52"/>
                    <a:pt x="37" y="46"/>
                  </a:cubicBezTo>
                  <a:cubicBezTo>
                    <a:pt x="41" y="41"/>
                    <a:pt x="44" y="38"/>
                    <a:pt x="48" y="38"/>
                  </a:cubicBezTo>
                  <a:cubicBezTo>
                    <a:pt x="50" y="38"/>
                    <a:pt x="51" y="39"/>
                    <a:pt x="52" y="40"/>
                  </a:cubicBezTo>
                  <a:cubicBezTo>
                    <a:pt x="53" y="41"/>
                    <a:pt x="54" y="43"/>
                    <a:pt x="54" y="45"/>
                  </a:cubicBezTo>
                  <a:cubicBezTo>
                    <a:pt x="54" y="53"/>
                    <a:pt x="50" y="63"/>
                    <a:pt x="41" y="75"/>
                  </a:cubicBezTo>
                  <a:cubicBezTo>
                    <a:pt x="44" y="78"/>
                    <a:pt x="47" y="80"/>
                    <a:pt x="50" y="80"/>
                  </a:cubicBezTo>
                  <a:cubicBezTo>
                    <a:pt x="52" y="80"/>
                    <a:pt x="53" y="79"/>
                    <a:pt x="55" y="78"/>
                  </a:cubicBezTo>
                  <a:cubicBezTo>
                    <a:pt x="56" y="78"/>
                    <a:pt x="58" y="75"/>
                    <a:pt x="61" y="72"/>
                  </a:cubicBezTo>
                  <a:lnTo>
                    <a:pt x="61" y="80"/>
                  </a:lnTo>
                  <a:close/>
                  <a:moveTo>
                    <a:pt x="25" y="44"/>
                  </a:moveTo>
                  <a:cubicBezTo>
                    <a:pt x="32" y="37"/>
                    <a:pt x="37" y="31"/>
                    <a:pt x="41" y="25"/>
                  </a:cubicBezTo>
                  <a:cubicBezTo>
                    <a:pt x="45" y="19"/>
                    <a:pt x="47" y="14"/>
                    <a:pt x="47" y="11"/>
                  </a:cubicBezTo>
                  <a:cubicBezTo>
                    <a:pt x="47" y="10"/>
                    <a:pt x="46" y="9"/>
                    <a:pt x="46" y="8"/>
                  </a:cubicBezTo>
                  <a:cubicBezTo>
                    <a:pt x="45" y="7"/>
                    <a:pt x="45" y="7"/>
                    <a:pt x="44" y="7"/>
                  </a:cubicBezTo>
                  <a:cubicBezTo>
                    <a:pt x="39" y="7"/>
                    <a:pt x="32" y="19"/>
                    <a:pt x="25" y="4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7" name="Freeform 56"/>
            <p:cNvSpPr>
              <a:spLocks noEditPoints="1"/>
            </p:cNvSpPr>
            <p:nvPr/>
          </p:nvSpPr>
          <p:spPr bwMode="auto">
            <a:xfrm>
              <a:off x="1395413" y="809625"/>
              <a:ext cx="180975" cy="438150"/>
            </a:xfrm>
            <a:custGeom>
              <a:avLst/>
              <a:gdLst>
                <a:gd name="T0" fmla="*/ 34 w 57"/>
                <a:gd name="T1" fmla="*/ 115 h 138"/>
                <a:gd name="T2" fmla="*/ 35 w 57"/>
                <a:gd name="T3" fmla="*/ 116 h 138"/>
                <a:gd name="T4" fmla="*/ 32 w 57"/>
                <a:gd name="T5" fmla="*/ 125 h 138"/>
                <a:gd name="T6" fmla="*/ 26 w 57"/>
                <a:gd name="T7" fmla="*/ 135 h 138"/>
                <a:gd name="T8" fmla="*/ 17 w 57"/>
                <a:gd name="T9" fmla="*/ 138 h 138"/>
                <a:gd name="T10" fmla="*/ 5 w 57"/>
                <a:gd name="T11" fmla="*/ 135 h 138"/>
                <a:gd name="T12" fmla="*/ 0 w 57"/>
                <a:gd name="T13" fmla="*/ 132 h 138"/>
                <a:gd name="T14" fmla="*/ 1 w 57"/>
                <a:gd name="T15" fmla="*/ 130 h 138"/>
                <a:gd name="T16" fmla="*/ 8 w 57"/>
                <a:gd name="T17" fmla="*/ 112 h 138"/>
                <a:gd name="T18" fmla="*/ 9 w 57"/>
                <a:gd name="T19" fmla="*/ 110 h 138"/>
                <a:gd name="T20" fmla="*/ 12 w 57"/>
                <a:gd name="T21" fmla="*/ 111 h 138"/>
                <a:gd name="T22" fmla="*/ 25 w 57"/>
                <a:gd name="T23" fmla="*/ 117 h 138"/>
                <a:gd name="T24" fmla="*/ 31 w 57"/>
                <a:gd name="T25" fmla="*/ 116 h 138"/>
                <a:gd name="T26" fmla="*/ 34 w 57"/>
                <a:gd name="T27" fmla="*/ 115 h 138"/>
                <a:gd name="T28" fmla="*/ 25 w 57"/>
                <a:gd name="T29" fmla="*/ 99 h 138"/>
                <a:gd name="T30" fmla="*/ 19 w 57"/>
                <a:gd name="T31" fmla="*/ 80 h 138"/>
                <a:gd name="T32" fmla="*/ 25 w 57"/>
                <a:gd name="T33" fmla="*/ 58 h 138"/>
                <a:gd name="T34" fmla="*/ 31 w 57"/>
                <a:gd name="T35" fmla="*/ 38 h 138"/>
                <a:gd name="T36" fmla="*/ 33 w 57"/>
                <a:gd name="T37" fmla="*/ 25 h 138"/>
                <a:gd name="T38" fmla="*/ 32 w 57"/>
                <a:gd name="T39" fmla="*/ 14 h 138"/>
                <a:gd name="T40" fmla="*/ 31 w 57"/>
                <a:gd name="T41" fmla="*/ 10 h 138"/>
                <a:gd name="T42" fmla="*/ 41 w 57"/>
                <a:gd name="T43" fmla="*/ 4 h 138"/>
                <a:gd name="T44" fmla="*/ 52 w 57"/>
                <a:gd name="T45" fmla="*/ 0 h 138"/>
                <a:gd name="T46" fmla="*/ 56 w 57"/>
                <a:gd name="T47" fmla="*/ 5 h 138"/>
                <a:gd name="T48" fmla="*/ 57 w 57"/>
                <a:gd name="T49" fmla="*/ 18 h 138"/>
                <a:gd name="T50" fmla="*/ 54 w 57"/>
                <a:gd name="T51" fmla="*/ 38 h 138"/>
                <a:gd name="T52" fmla="*/ 42 w 57"/>
                <a:gd name="T53" fmla="*/ 60 h 138"/>
                <a:gd name="T54" fmla="*/ 31 w 57"/>
                <a:gd name="T55" fmla="*/ 79 h 138"/>
                <a:gd name="T56" fmla="*/ 28 w 57"/>
                <a:gd name="T57" fmla="*/ 91 h 138"/>
                <a:gd name="T58" fmla="*/ 29 w 57"/>
                <a:gd name="T59" fmla="*/ 94 h 138"/>
                <a:gd name="T60" fmla="*/ 29 w 57"/>
                <a:gd name="T61" fmla="*/ 97 h 138"/>
                <a:gd name="T62" fmla="*/ 25 w 57"/>
                <a:gd name="T63" fmla="*/ 9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138">
                  <a:moveTo>
                    <a:pt x="34" y="115"/>
                  </a:moveTo>
                  <a:cubicBezTo>
                    <a:pt x="35" y="115"/>
                    <a:pt x="35" y="116"/>
                    <a:pt x="35" y="116"/>
                  </a:cubicBezTo>
                  <a:cubicBezTo>
                    <a:pt x="35" y="117"/>
                    <a:pt x="34" y="120"/>
                    <a:pt x="32" y="125"/>
                  </a:cubicBezTo>
                  <a:cubicBezTo>
                    <a:pt x="30" y="130"/>
                    <a:pt x="28" y="133"/>
                    <a:pt x="26" y="135"/>
                  </a:cubicBezTo>
                  <a:cubicBezTo>
                    <a:pt x="24" y="137"/>
                    <a:pt x="21" y="138"/>
                    <a:pt x="17" y="138"/>
                  </a:cubicBezTo>
                  <a:cubicBezTo>
                    <a:pt x="13" y="138"/>
                    <a:pt x="9" y="137"/>
                    <a:pt x="5" y="135"/>
                  </a:cubicBezTo>
                  <a:cubicBezTo>
                    <a:pt x="2" y="133"/>
                    <a:pt x="0" y="132"/>
                    <a:pt x="0" y="132"/>
                  </a:cubicBezTo>
                  <a:cubicBezTo>
                    <a:pt x="0" y="131"/>
                    <a:pt x="0" y="131"/>
                    <a:pt x="1" y="130"/>
                  </a:cubicBezTo>
                  <a:cubicBezTo>
                    <a:pt x="4" y="125"/>
                    <a:pt x="7" y="119"/>
                    <a:pt x="8" y="112"/>
                  </a:cubicBezTo>
                  <a:cubicBezTo>
                    <a:pt x="9" y="110"/>
                    <a:pt x="9" y="110"/>
                    <a:pt x="9" y="110"/>
                  </a:cubicBezTo>
                  <a:cubicBezTo>
                    <a:pt x="10" y="110"/>
                    <a:pt x="11" y="110"/>
                    <a:pt x="12" y="111"/>
                  </a:cubicBezTo>
                  <a:cubicBezTo>
                    <a:pt x="16" y="115"/>
                    <a:pt x="21" y="117"/>
                    <a:pt x="25" y="117"/>
                  </a:cubicBezTo>
                  <a:cubicBezTo>
                    <a:pt x="27" y="117"/>
                    <a:pt x="29" y="117"/>
                    <a:pt x="31" y="116"/>
                  </a:cubicBezTo>
                  <a:cubicBezTo>
                    <a:pt x="33" y="116"/>
                    <a:pt x="34" y="115"/>
                    <a:pt x="34" y="115"/>
                  </a:cubicBezTo>
                  <a:close/>
                  <a:moveTo>
                    <a:pt x="25" y="99"/>
                  </a:moveTo>
                  <a:cubicBezTo>
                    <a:pt x="21" y="93"/>
                    <a:pt x="19" y="87"/>
                    <a:pt x="19" y="80"/>
                  </a:cubicBezTo>
                  <a:cubicBezTo>
                    <a:pt x="19" y="74"/>
                    <a:pt x="21" y="67"/>
                    <a:pt x="25" y="58"/>
                  </a:cubicBezTo>
                  <a:cubicBezTo>
                    <a:pt x="28" y="49"/>
                    <a:pt x="30" y="43"/>
                    <a:pt x="31" y="38"/>
                  </a:cubicBezTo>
                  <a:cubicBezTo>
                    <a:pt x="32" y="34"/>
                    <a:pt x="33" y="30"/>
                    <a:pt x="33" y="25"/>
                  </a:cubicBezTo>
                  <a:cubicBezTo>
                    <a:pt x="33" y="21"/>
                    <a:pt x="33" y="17"/>
                    <a:pt x="32" y="14"/>
                  </a:cubicBezTo>
                  <a:cubicBezTo>
                    <a:pt x="31" y="12"/>
                    <a:pt x="31" y="10"/>
                    <a:pt x="31" y="10"/>
                  </a:cubicBezTo>
                  <a:cubicBezTo>
                    <a:pt x="31" y="8"/>
                    <a:pt x="34" y="7"/>
                    <a:pt x="41" y="4"/>
                  </a:cubicBezTo>
                  <a:cubicBezTo>
                    <a:pt x="48" y="1"/>
                    <a:pt x="51" y="0"/>
                    <a:pt x="52" y="0"/>
                  </a:cubicBezTo>
                  <a:cubicBezTo>
                    <a:pt x="54" y="0"/>
                    <a:pt x="55" y="2"/>
                    <a:pt x="56" y="5"/>
                  </a:cubicBezTo>
                  <a:cubicBezTo>
                    <a:pt x="57" y="9"/>
                    <a:pt x="57" y="13"/>
                    <a:pt x="57" y="18"/>
                  </a:cubicBezTo>
                  <a:cubicBezTo>
                    <a:pt x="57" y="25"/>
                    <a:pt x="56" y="31"/>
                    <a:pt x="54" y="38"/>
                  </a:cubicBezTo>
                  <a:cubicBezTo>
                    <a:pt x="52" y="44"/>
                    <a:pt x="48" y="52"/>
                    <a:pt x="42" y="60"/>
                  </a:cubicBezTo>
                  <a:cubicBezTo>
                    <a:pt x="37" y="69"/>
                    <a:pt x="33" y="75"/>
                    <a:pt x="31" y="79"/>
                  </a:cubicBezTo>
                  <a:cubicBezTo>
                    <a:pt x="29" y="83"/>
                    <a:pt x="28" y="87"/>
                    <a:pt x="28" y="91"/>
                  </a:cubicBezTo>
                  <a:cubicBezTo>
                    <a:pt x="28" y="91"/>
                    <a:pt x="29" y="92"/>
                    <a:pt x="29" y="94"/>
                  </a:cubicBezTo>
                  <a:cubicBezTo>
                    <a:pt x="29" y="95"/>
                    <a:pt x="29" y="96"/>
                    <a:pt x="29" y="97"/>
                  </a:cubicBezTo>
                  <a:cubicBezTo>
                    <a:pt x="29" y="97"/>
                    <a:pt x="28" y="98"/>
                    <a:pt x="25" y="99"/>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28" name="Freeform 57"/>
            <p:cNvSpPr>
              <a:spLocks noEditPoints="1"/>
            </p:cNvSpPr>
            <p:nvPr/>
          </p:nvSpPr>
          <p:spPr bwMode="auto">
            <a:xfrm>
              <a:off x="271463" y="247650"/>
              <a:ext cx="1568450"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3"/>
                    <a:pt x="0" y="247"/>
                  </a:cubicBezTo>
                  <a:cubicBezTo>
                    <a:pt x="0" y="110"/>
                    <a:pt x="111" y="0"/>
                    <a:pt x="247" y="0"/>
                  </a:cubicBezTo>
                  <a:cubicBezTo>
                    <a:pt x="384" y="0"/>
                    <a:pt x="494" y="110"/>
                    <a:pt x="494" y="247"/>
                  </a:cubicBezTo>
                  <a:cubicBezTo>
                    <a:pt x="494" y="383"/>
                    <a:pt x="384" y="494"/>
                    <a:pt x="247" y="494"/>
                  </a:cubicBezTo>
                  <a:close/>
                  <a:moveTo>
                    <a:pt x="247" y="20"/>
                  </a:moveTo>
                  <a:cubicBezTo>
                    <a:pt x="122" y="20"/>
                    <a:pt x="20" y="121"/>
                    <a:pt x="20" y="247"/>
                  </a:cubicBezTo>
                  <a:cubicBezTo>
                    <a:pt x="20" y="372"/>
                    <a:pt x="122" y="474"/>
                    <a:pt x="247" y="474"/>
                  </a:cubicBezTo>
                  <a:cubicBezTo>
                    <a:pt x="373" y="474"/>
                    <a:pt x="474" y="372"/>
                    <a:pt x="474" y="247"/>
                  </a:cubicBezTo>
                  <a:cubicBezTo>
                    <a:pt x="474" y="121"/>
                    <a:pt x="373" y="20"/>
                    <a:pt x="24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9" name="tablet"/>
          <p:cNvGrpSpPr/>
          <p:nvPr/>
        </p:nvGrpSpPr>
        <p:grpSpPr>
          <a:xfrm rot="626876">
            <a:off x="12106093" y="5980186"/>
            <a:ext cx="820303" cy="1187937"/>
            <a:chOff x="5892801" y="184150"/>
            <a:chExt cx="1379538" cy="1816100"/>
          </a:xfrm>
          <a:solidFill>
            <a:schemeClr val="bg1"/>
          </a:solidFill>
        </p:grpSpPr>
        <p:sp>
          <p:nvSpPr>
            <p:cNvPr id="379" name="Freeform 83"/>
            <p:cNvSpPr>
              <a:spLocks/>
            </p:cNvSpPr>
            <p:nvPr/>
          </p:nvSpPr>
          <p:spPr bwMode="auto">
            <a:xfrm>
              <a:off x="5936137" y="218819"/>
              <a:ext cx="1316039" cy="1752601"/>
            </a:xfrm>
            <a:custGeom>
              <a:avLst/>
              <a:gdLst>
                <a:gd name="T0" fmla="*/ 32 w 415"/>
                <a:gd name="T1" fmla="*/ 552 h 552"/>
                <a:gd name="T2" fmla="*/ 0 w 415"/>
                <a:gd name="T3" fmla="*/ 520 h 552"/>
                <a:gd name="T4" fmla="*/ 0 w 415"/>
                <a:gd name="T5" fmla="*/ 32 h 552"/>
                <a:gd name="T6" fmla="*/ 32 w 415"/>
                <a:gd name="T7" fmla="*/ 0 h 552"/>
                <a:gd name="T8" fmla="*/ 384 w 415"/>
                <a:gd name="T9" fmla="*/ 0 h 552"/>
                <a:gd name="T10" fmla="*/ 415 w 415"/>
                <a:gd name="T11" fmla="*/ 32 h 552"/>
                <a:gd name="T12" fmla="*/ 415 w 415"/>
                <a:gd name="T13" fmla="*/ 520 h 552"/>
                <a:gd name="T14" fmla="*/ 384 w 415"/>
                <a:gd name="T15" fmla="*/ 552 h 552"/>
                <a:gd name="T16" fmla="*/ 32 w 415"/>
                <a:gd name="T17"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552">
                  <a:moveTo>
                    <a:pt x="32" y="552"/>
                  </a:moveTo>
                  <a:cubicBezTo>
                    <a:pt x="14" y="552"/>
                    <a:pt x="0" y="537"/>
                    <a:pt x="0" y="520"/>
                  </a:cubicBezTo>
                  <a:cubicBezTo>
                    <a:pt x="0" y="32"/>
                    <a:pt x="0" y="32"/>
                    <a:pt x="0" y="32"/>
                  </a:cubicBezTo>
                  <a:cubicBezTo>
                    <a:pt x="0" y="14"/>
                    <a:pt x="14" y="0"/>
                    <a:pt x="32" y="0"/>
                  </a:cubicBezTo>
                  <a:cubicBezTo>
                    <a:pt x="384" y="0"/>
                    <a:pt x="384" y="0"/>
                    <a:pt x="384" y="0"/>
                  </a:cubicBezTo>
                  <a:cubicBezTo>
                    <a:pt x="401" y="0"/>
                    <a:pt x="415" y="14"/>
                    <a:pt x="415" y="32"/>
                  </a:cubicBezTo>
                  <a:cubicBezTo>
                    <a:pt x="415" y="520"/>
                    <a:pt x="415" y="520"/>
                    <a:pt x="415" y="520"/>
                  </a:cubicBezTo>
                  <a:cubicBezTo>
                    <a:pt x="415" y="537"/>
                    <a:pt x="401" y="552"/>
                    <a:pt x="384" y="552"/>
                  </a:cubicBezTo>
                  <a:lnTo>
                    <a:pt x="32" y="552"/>
                  </a:lnTo>
                  <a:close/>
                </a:path>
              </a:pathLst>
            </a:custGeom>
            <a:gradFill>
              <a:gsLst>
                <a:gs pos="100000">
                  <a:schemeClr val="tx2">
                    <a:lumMod val="60000"/>
                    <a:lumOff val="40000"/>
                  </a:schemeClr>
                </a:gs>
                <a:gs pos="0">
                  <a:schemeClr val="tx2">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0" name="Freeform 84"/>
            <p:cNvSpPr>
              <a:spLocks noEditPoints="1"/>
            </p:cNvSpPr>
            <p:nvPr/>
          </p:nvSpPr>
          <p:spPr bwMode="auto">
            <a:xfrm>
              <a:off x="5892801" y="184150"/>
              <a:ext cx="1379538" cy="1816100"/>
            </a:xfrm>
            <a:custGeom>
              <a:avLst/>
              <a:gdLst>
                <a:gd name="T0" fmla="*/ 394 w 435"/>
                <a:gd name="T1" fmla="*/ 20 h 572"/>
                <a:gd name="T2" fmla="*/ 415 w 435"/>
                <a:gd name="T3" fmla="*/ 42 h 572"/>
                <a:gd name="T4" fmla="*/ 415 w 435"/>
                <a:gd name="T5" fmla="*/ 530 h 572"/>
                <a:gd name="T6" fmla="*/ 394 w 435"/>
                <a:gd name="T7" fmla="*/ 552 h 572"/>
                <a:gd name="T8" fmla="*/ 42 w 435"/>
                <a:gd name="T9" fmla="*/ 552 h 572"/>
                <a:gd name="T10" fmla="*/ 20 w 435"/>
                <a:gd name="T11" fmla="*/ 530 h 572"/>
                <a:gd name="T12" fmla="*/ 20 w 435"/>
                <a:gd name="T13" fmla="*/ 42 h 572"/>
                <a:gd name="T14" fmla="*/ 42 w 435"/>
                <a:gd name="T15" fmla="*/ 20 h 572"/>
                <a:gd name="T16" fmla="*/ 394 w 435"/>
                <a:gd name="T17" fmla="*/ 20 h 572"/>
                <a:gd name="T18" fmla="*/ 394 w 435"/>
                <a:gd name="T19" fmla="*/ 0 h 572"/>
                <a:gd name="T20" fmla="*/ 42 w 435"/>
                <a:gd name="T21" fmla="*/ 0 h 572"/>
                <a:gd name="T22" fmla="*/ 0 w 435"/>
                <a:gd name="T23" fmla="*/ 42 h 572"/>
                <a:gd name="T24" fmla="*/ 0 w 435"/>
                <a:gd name="T25" fmla="*/ 530 h 572"/>
                <a:gd name="T26" fmla="*/ 42 w 435"/>
                <a:gd name="T27" fmla="*/ 572 h 572"/>
                <a:gd name="T28" fmla="*/ 394 w 435"/>
                <a:gd name="T29" fmla="*/ 572 h 572"/>
                <a:gd name="T30" fmla="*/ 435 w 435"/>
                <a:gd name="T31" fmla="*/ 530 h 572"/>
                <a:gd name="T32" fmla="*/ 435 w 435"/>
                <a:gd name="T33" fmla="*/ 42 h 572"/>
                <a:gd name="T34" fmla="*/ 394 w 435"/>
                <a:gd name="T3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5" h="572">
                  <a:moveTo>
                    <a:pt x="394" y="20"/>
                  </a:moveTo>
                  <a:cubicBezTo>
                    <a:pt x="406" y="20"/>
                    <a:pt x="415" y="30"/>
                    <a:pt x="415" y="42"/>
                  </a:cubicBezTo>
                  <a:cubicBezTo>
                    <a:pt x="415" y="530"/>
                    <a:pt x="415" y="530"/>
                    <a:pt x="415" y="530"/>
                  </a:cubicBezTo>
                  <a:cubicBezTo>
                    <a:pt x="415" y="542"/>
                    <a:pt x="406" y="552"/>
                    <a:pt x="394" y="552"/>
                  </a:cubicBezTo>
                  <a:cubicBezTo>
                    <a:pt x="42" y="552"/>
                    <a:pt x="42" y="552"/>
                    <a:pt x="42" y="552"/>
                  </a:cubicBezTo>
                  <a:cubicBezTo>
                    <a:pt x="30" y="552"/>
                    <a:pt x="20" y="542"/>
                    <a:pt x="20" y="530"/>
                  </a:cubicBezTo>
                  <a:cubicBezTo>
                    <a:pt x="20" y="42"/>
                    <a:pt x="20" y="42"/>
                    <a:pt x="20" y="42"/>
                  </a:cubicBezTo>
                  <a:cubicBezTo>
                    <a:pt x="20" y="30"/>
                    <a:pt x="30" y="20"/>
                    <a:pt x="42" y="20"/>
                  </a:cubicBezTo>
                  <a:cubicBezTo>
                    <a:pt x="394" y="20"/>
                    <a:pt x="394" y="20"/>
                    <a:pt x="394" y="20"/>
                  </a:cubicBezTo>
                  <a:moveTo>
                    <a:pt x="394" y="0"/>
                  </a:moveTo>
                  <a:cubicBezTo>
                    <a:pt x="42" y="0"/>
                    <a:pt x="42" y="0"/>
                    <a:pt x="42" y="0"/>
                  </a:cubicBezTo>
                  <a:cubicBezTo>
                    <a:pt x="19" y="0"/>
                    <a:pt x="0" y="19"/>
                    <a:pt x="0" y="42"/>
                  </a:cubicBezTo>
                  <a:cubicBezTo>
                    <a:pt x="0" y="530"/>
                    <a:pt x="0" y="530"/>
                    <a:pt x="0" y="530"/>
                  </a:cubicBezTo>
                  <a:cubicBezTo>
                    <a:pt x="0" y="553"/>
                    <a:pt x="19" y="572"/>
                    <a:pt x="42" y="572"/>
                  </a:cubicBezTo>
                  <a:cubicBezTo>
                    <a:pt x="394" y="572"/>
                    <a:pt x="394" y="572"/>
                    <a:pt x="394" y="572"/>
                  </a:cubicBezTo>
                  <a:cubicBezTo>
                    <a:pt x="417" y="572"/>
                    <a:pt x="435" y="553"/>
                    <a:pt x="435" y="530"/>
                  </a:cubicBezTo>
                  <a:cubicBezTo>
                    <a:pt x="435" y="42"/>
                    <a:pt x="435" y="42"/>
                    <a:pt x="435" y="42"/>
                  </a:cubicBezTo>
                  <a:cubicBezTo>
                    <a:pt x="435" y="19"/>
                    <a:pt x="417" y="0"/>
                    <a:pt x="39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1" name="Rectangle 85"/>
            <p:cNvSpPr>
              <a:spLocks noChangeArrowheads="1"/>
            </p:cNvSpPr>
            <p:nvPr/>
          </p:nvSpPr>
          <p:spPr bwMode="auto">
            <a:xfrm>
              <a:off x="6089651" y="400050"/>
              <a:ext cx="985838" cy="13081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2" name="Freeform 86"/>
            <p:cNvSpPr>
              <a:spLocks noEditPoints="1"/>
            </p:cNvSpPr>
            <p:nvPr/>
          </p:nvSpPr>
          <p:spPr bwMode="auto">
            <a:xfrm>
              <a:off x="6070601" y="381000"/>
              <a:ext cx="1023938" cy="1346200"/>
            </a:xfrm>
            <a:custGeom>
              <a:avLst/>
              <a:gdLst>
                <a:gd name="T0" fmla="*/ 317 w 323"/>
                <a:gd name="T1" fmla="*/ 424 h 424"/>
                <a:gd name="T2" fmla="*/ 6 w 323"/>
                <a:gd name="T3" fmla="*/ 424 h 424"/>
                <a:gd name="T4" fmla="*/ 0 w 323"/>
                <a:gd name="T5" fmla="*/ 418 h 424"/>
                <a:gd name="T6" fmla="*/ 0 w 323"/>
                <a:gd name="T7" fmla="*/ 6 h 424"/>
                <a:gd name="T8" fmla="*/ 6 w 323"/>
                <a:gd name="T9" fmla="*/ 0 h 424"/>
                <a:gd name="T10" fmla="*/ 317 w 323"/>
                <a:gd name="T11" fmla="*/ 0 h 424"/>
                <a:gd name="T12" fmla="*/ 323 w 323"/>
                <a:gd name="T13" fmla="*/ 6 h 424"/>
                <a:gd name="T14" fmla="*/ 323 w 323"/>
                <a:gd name="T15" fmla="*/ 418 h 424"/>
                <a:gd name="T16" fmla="*/ 317 w 323"/>
                <a:gd name="T17" fmla="*/ 424 h 424"/>
                <a:gd name="T18" fmla="*/ 12 w 323"/>
                <a:gd name="T19" fmla="*/ 412 h 424"/>
                <a:gd name="T20" fmla="*/ 311 w 323"/>
                <a:gd name="T21" fmla="*/ 412 h 424"/>
                <a:gd name="T22" fmla="*/ 311 w 323"/>
                <a:gd name="T23" fmla="*/ 12 h 424"/>
                <a:gd name="T24" fmla="*/ 12 w 323"/>
                <a:gd name="T25" fmla="*/ 12 h 424"/>
                <a:gd name="T26" fmla="*/ 12 w 323"/>
                <a:gd name="T27" fmla="*/ 4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24">
                  <a:moveTo>
                    <a:pt x="317" y="424"/>
                  </a:moveTo>
                  <a:cubicBezTo>
                    <a:pt x="6" y="424"/>
                    <a:pt x="6" y="424"/>
                    <a:pt x="6" y="424"/>
                  </a:cubicBezTo>
                  <a:cubicBezTo>
                    <a:pt x="3" y="424"/>
                    <a:pt x="0" y="421"/>
                    <a:pt x="0" y="418"/>
                  </a:cubicBezTo>
                  <a:cubicBezTo>
                    <a:pt x="0" y="6"/>
                    <a:pt x="0" y="6"/>
                    <a:pt x="0" y="6"/>
                  </a:cubicBezTo>
                  <a:cubicBezTo>
                    <a:pt x="0" y="3"/>
                    <a:pt x="3" y="0"/>
                    <a:pt x="6" y="0"/>
                  </a:cubicBezTo>
                  <a:cubicBezTo>
                    <a:pt x="317" y="0"/>
                    <a:pt x="317" y="0"/>
                    <a:pt x="317" y="0"/>
                  </a:cubicBezTo>
                  <a:cubicBezTo>
                    <a:pt x="320" y="0"/>
                    <a:pt x="323" y="3"/>
                    <a:pt x="323" y="6"/>
                  </a:cubicBezTo>
                  <a:cubicBezTo>
                    <a:pt x="323" y="418"/>
                    <a:pt x="323" y="418"/>
                    <a:pt x="323" y="418"/>
                  </a:cubicBezTo>
                  <a:cubicBezTo>
                    <a:pt x="323" y="421"/>
                    <a:pt x="320" y="424"/>
                    <a:pt x="317" y="424"/>
                  </a:cubicBezTo>
                  <a:close/>
                  <a:moveTo>
                    <a:pt x="12" y="412"/>
                  </a:moveTo>
                  <a:cubicBezTo>
                    <a:pt x="311" y="412"/>
                    <a:pt x="311" y="412"/>
                    <a:pt x="311" y="412"/>
                  </a:cubicBezTo>
                  <a:cubicBezTo>
                    <a:pt x="311" y="12"/>
                    <a:pt x="311" y="12"/>
                    <a:pt x="311" y="12"/>
                  </a:cubicBezTo>
                  <a:cubicBezTo>
                    <a:pt x="12" y="12"/>
                    <a:pt x="12" y="12"/>
                    <a:pt x="12" y="12"/>
                  </a:cubicBezTo>
                  <a:lnTo>
                    <a:pt x="12" y="4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3" name="Oval 87"/>
            <p:cNvSpPr>
              <a:spLocks noChangeArrowheads="1"/>
            </p:cNvSpPr>
            <p:nvPr/>
          </p:nvSpPr>
          <p:spPr bwMode="auto">
            <a:xfrm>
              <a:off x="6512387" y="1717869"/>
              <a:ext cx="192236" cy="19223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0" name="book"/>
          <p:cNvGrpSpPr/>
          <p:nvPr/>
        </p:nvGrpSpPr>
        <p:grpSpPr>
          <a:xfrm>
            <a:off x="10795592" y="6405034"/>
            <a:ext cx="1335823" cy="827616"/>
            <a:chOff x="481013" y="5330825"/>
            <a:chExt cx="2078038" cy="1371600"/>
          </a:xfrm>
        </p:grpSpPr>
        <p:sp>
          <p:nvSpPr>
            <p:cNvPr id="391" name="Freeform 88"/>
            <p:cNvSpPr>
              <a:spLocks/>
            </p:cNvSpPr>
            <p:nvPr/>
          </p:nvSpPr>
          <p:spPr bwMode="auto">
            <a:xfrm>
              <a:off x="512763" y="5641974"/>
              <a:ext cx="2014539" cy="1028701"/>
            </a:xfrm>
            <a:custGeom>
              <a:avLst/>
              <a:gdLst>
                <a:gd name="T0" fmla="*/ 239 w 635"/>
                <a:gd name="T1" fmla="*/ 324 h 324"/>
                <a:gd name="T2" fmla="*/ 234 w 635"/>
                <a:gd name="T3" fmla="*/ 323 h 324"/>
                <a:gd name="T4" fmla="*/ 5 w 635"/>
                <a:gd name="T5" fmla="*/ 198 h 324"/>
                <a:gd name="T6" fmla="*/ 0 w 635"/>
                <a:gd name="T7" fmla="*/ 189 h 324"/>
                <a:gd name="T8" fmla="*/ 6 w 635"/>
                <a:gd name="T9" fmla="*/ 180 h 324"/>
                <a:gd name="T10" fmla="*/ 389 w 635"/>
                <a:gd name="T11" fmla="*/ 1 h 324"/>
                <a:gd name="T12" fmla="*/ 394 w 635"/>
                <a:gd name="T13" fmla="*/ 0 h 324"/>
                <a:gd name="T14" fmla="*/ 397 w 635"/>
                <a:gd name="T15" fmla="*/ 1 h 324"/>
                <a:gd name="T16" fmla="*/ 628 w 635"/>
                <a:gd name="T17" fmla="*/ 85 h 324"/>
                <a:gd name="T18" fmla="*/ 635 w 635"/>
                <a:gd name="T19" fmla="*/ 93 h 324"/>
                <a:gd name="T20" fmla="*/ 630 w 635"/>
                <a:gd name="T21" fmla="*/ 103 h 324"/>
                <a:gd name="T22" fmla="*/ 244 w 635"/>
                <a:gd name="T23" fmla="*/ 323 h 324"/>
                <a:gd name="T24" fmla="*/ 239 w 635"/>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324">
                  <a:moveTo>
                    <a:pt x="239" y="324"/>
                  </a:moveTo>
                  <a:cubicBezTo>
                    <a:pt x="237" y="324"/>
                    <a:pt x="235" y="324"/>
                    <a:pt x="234" y="323"/>
                  </a:cubicBezTo>
                  <a:cubicBezTo>
                    <a:pt x="5" y="198"/>
                    <a:pt x="5" y="198"/>
                    <a:pt x="5" y="198"/>
                  </a:cubicBezTo>
                  <a:cubicBezTo>
                    <a:pt x="2" y="196"/>
                    <a:pt x="0" y="192"/>
                    <a:pt x="0" y="189"/>
                  </a:cubicBezTo>
                  <a:cubicBezTo>
                    <a:pt x="0" y="185"/>
                    <a:pt x="2" y="181"/>
                    <a:pt x="6" y="180"/>
                  </a:cubicBezTo>
                  <a:cubicBezTo>
                    <a:pt x="389" y="1"/>
                    <a:pt x="389" y="1"/>
                    <a:pt x="389" y="1"/>
                  </a:cubicBezTo>
                  <a:cubicBezTo>
                    <a:pt x="391" y="1"/>
                    <a:pt x="392" y="0"/>
                    <a:pt x="394" y="0"/>
                  </a:cubicBezTo>
                  <a:cubicBezTo>
                    <a:pt x="395" y="0"/>
                    <a:pt x="396" y="0"/>
                    <a:pt x="397" y="1"/>
                  </a:cubicBezTo>
                  <a:cubicBezTo>
                    <a:pt x="628" y="85"/>
                    <a:pt x="628" y="85"/>
                    <a:pt x="628" y="85"/>
                  </a:cubicBezTo>
                  <a:cubicBezTo>
                    <a:pt x="632" y="86"/>
                    <a:pt x="634" y="89"/>
                    <a:pt x="635" y="93"/>
                  </a:cubicBezTo>
                  <a:cubicBezTo>
                    <a:pt x="635" y="97"/>
                    <a:pt x="633" y="101"/>
                    <a:pt x="630" y="103"/>
                  </a:cubicBezTo>
                  <a:cubicBezTo>
                    <a:pt x="244" y="323"/>
                    <a:pt x="244" y="323"/>
                    <a:pt x="244" y="323"/>
                  </a:cubicBezTo>
                  <a:cubicBezTo>
                    <a:pt x="242" y="324"/>
                    <a:pt x="240" y="324"/>
                    <a:pt x="239" y="324"/>
                  </a:cubicBezTo>
                  <a:close/>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2" name="Freeform 89"/>
            <p:cNvSpPr>
              <a:spLocks noEditPoints="1"/>
            </p:cNvSpPr>
            <p:nvPr/>
          </p:nvSpPr>
          <p:spPr bwMode="auto">
            <a:xfrm>
              <a:off x="481013" y="5610225"/>
              <a:ext cx="2078038" cy="1092200"/>
            </a:xfrm>
            <a:custGeom>
              <a:avLst/>
              <a:gdLst>
                <a:gd name="T0" fmla="*/ 404 w 655"/>
                <a:gd name="T1" fmla="*/ 20 h 344"/>
                <a:gd name="T2" fmla="*/ 635 w 655"/>
                <a:gd name="T3" fmla="*/ 104 h 344"/>
                <a:gd name="T4" fmla="*/ 249 w 655"/>
                <a:gd name="T5" fmla="*/ 324 h 344"/>
                <a:gd name="T6" fmla="*/ 20 w 655"/>
                <a:gd name="T7" fmla="*/ 199 h 344"/>
                <a:gd name="T8" fmla="*/ 404 w 655"/>
                <a:gd name="T9" fmla="*/ 20 h 344"/>
                <a:gd name="T10" fmla="*/ 404 w 655"/>
                <a:gd name="T11" fmla="*/ 0 h 344"/>
                <a:gd name="T12" fmla="*/ 395 w 655"/>
                <a:gd name="T13" fmla="*/ 2 h 344"/>
                <a:gd name="T14" fmla="*/ 11 w 655"/>
                <a:gd name="T15" fmla="*/ 181 h 344"/>
                <a:gd name="T16" fmla="*/ 0 w 655"/>
                <a:gd name="T17" fmla="*/ 198 h 344"/>
                <a:gd name="T18" fmla="*/ 10 w 655"/>
                <a:gd name="T19" fmla="*/ 217 h 344"/>
                <a:gd name="T20" fmla="*/ 239 w 655"/>
                <a:gd name="T21" fmla="*/ 342 h 344"/>
                <a:gd name="T22" fmla="*/ 249 w 655"/>
                <a:gd name="T23" fmla="*/ 344 h 344"/>
                <a:gd name="T24" fmla="*/ 259 w 655"/>
                <a:gd name="T25" fmla="*/ 342 h 344"/>
                <a:gd name="T26" fmla="*/ 644 w 655"/>
                <a:gd name="T27" fmla="*/ 121 h 344"/>
                <a:gd name="T28" fmla="*/ 654 w 655"/>
                <a:gd name="T29" fmla="*/ 102 h 344"/>
                <a:gd name="T30" fmla="*/ 641 w 655"/>
                <a:gd name="T31" fmla="*/ 85 h 344"/>
                <a:gd name="T32" fmla="*/ 410 w 655"/>
                <a:gd name="T33" fmla="*/ 1 h 344"/>
                <a:gd name="T34" fmla="*/ 404 w 655"/>
                <a:gd name="T3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44">
                  <a:moveTo>
                    <a:pt x="404" y="20"/>
                  </a:moveTo>
                  <a:cubicBezTo>
                    <a:pt x="635" y="104"/>
                    <a:pt x="635" y="104"/>
                    <a:pt x="635" y="104"/>
                  </a:cubicBezTo>
                  <a:cubicBezTo>
                    <a:pt x="249" y="324"/>
                    <a:pt x="249" y="324"/>
                    <a:pt x="249" y="324"/>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8"/>
                  </a:cubicBezTo>
                  <a:cubicBezTo>
                    <a:pt x="0" y="206"/>
                    <a:pt x="4" y="213"/>
                    <a:pt x="10" y="217"/>
                  </a:cubicBezTo>
                  <a:cubicBezTo>
                    <a:pt x="239" y="342"/>
                    <a:pt x="239" y="342"/>
                    <a:pt x="239" y="342"/>
                  </a:cubicBezTo>
                  <a:cubicBezTo>
                    <a:pt x="242" y="343"/>
                    <a:pt x="245" y="344"/>
                    <a:pt x="249" y="344"/>
                  </a:cubicBezTo>
                  <a:cubicBezTo>
                    <a:pt x="252" y="344"/>
                    <a:pt x="255" y="343"/>
                    <a:pt x="259" y="342"/>
                  </a:cubicBezTo>
                  <a:cubicBezTo>
                    <a:pt x="644" y="121"/>
                    <a:pt x="644" y="121"/>
                    <a:pt x="644" y="121"/>
                  </a:cubicBezTo>
                  <a:cubicBezTo>
                    <a:pt x="651" y="118"/>
                    <a:pt x="655" y="110"/>
                    <a:pt x="654" y="102"/>
                  </a:cubicBezTo>
                  <a:cubicBezTo>
                    <a:pt x="654" y="95"/>
                    <a:pt x="649" y="88"/>
                    <a:pt x="641" y="85"/>
                  </a:cubicBezTo>
                  <a:cubicBezTo>
                    <a:pt x="410" y="1"/>
                    <a:pt x="410" y="1"/>
                    <a:pt x="410" y="1"/>
                  </a:cubicBezTo>
                  <a:cubicBezTo>
                    <a:pt x="408" y="1"/>
                    <a:pt x="406" y="0"/>
                    <a:pt x="40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3" name="Freeform 90"/>
            <p:cNvSpPr>
              <a:spLocks/>
            </p:cNvSpPr>
            <p:nvPr/>
          </p:nvSpPr>
          <p:spPr bwMode="auto">
            <a:xfrm>
              <a:off x="522288" y="5445125"/>
              <a:ext cx="2001838" cy="1152525"/>
            </a:xfrm>
            <a:custGeom>
              <a:avLst/>
              <a:gdLst>
                <a:gd name="T0" fmla="*/ 631 w 631"/>
                <a:gd name="T1" fmla="*/ 119 h 363"/>
                <a:gd name="T2" fmla="*/ 627 w 631"/>
                <a:gd name="T3" fmla="*/ 111 h 363"/>
                <a:gd name="T4" fmla="*/ 631 w 631"/>
                <a:gd name="T5" fmla="*/ 101 h 363"/>
                <a:gd name="T6" fmla="*/ 623 w 631"/>
                <a:gd name="T7" fmla="*/ 91 h 363"/>
                <a:gd name="T8" fmla="*/ 391 w 631"/>
                <a:gd name="T9" fmla="*/ 1 h 363"/>
                <a:gd name="T10" fmla="*/ 387 w 631"/>
                <a:gd name="T11" fmla="*/ 0 h 363"/>
                <a:gd name="T12" fmla="*/ 381 w 631"/>
                <a:gd name="T13" fmla="*/ 2 h 363"/>
                <a:gd name="T14" fmla="*/ 6 w 631"/>
                <a:gd name="T15" fmla="*/ 187 h 363"/>
                <a:gd name="T16" fmla="*/ 0 w 631"/>
                <a:gd name="T17" fmla="*/ 197 h 363"/>
                <a:gd name="T18" fmla="*/ 4 w 631"/>
                <a:gd name="T19" fmla="*/ 206 h 363"/>
                <a:gd name="T20" fmla="*/ 0 w 631"/>
                <a:gd name="T21" fmla="*/ 215 h 363"/>
                <a:gd name="T22" fmla="*/ 3 w 631"/>
                <a:gd name="T23" fmla="*/ 224 h 363"/>
                <a:gd name="T24" fmla="*/ 0 w 631"/>
                <a:gd name="T25" fmla="*/ 231 h 363"/>
                <a:gd name="T26" fmla="*/ 6 w 631"/>
                <a:gd name="T27" fmla="*/ 242 h 363"/>
                <a:gd name="T28" fmla="*/ 231 w 631"/>
                <a:gd name="T29" fmla="*/ 361 h 363"/>
                <a:gd name="T30" fmla="*/ 236 w 631"/>
                <a:gd name="T31" fmla="*/ 363 h 363"/>
                <a:gd name="T32" fmla="*/ 242 w 631"/>
                <a:gd name="T33" fmla="*/ 361 h 363"/>
                <a:gd name="T34" fmla="*/ 625 w 631"/>
                <a:gd name="T35" fmla="*/ 146 h 363"/>
                <a:gd name="T36" fmla="*/ 631 w 631"/>
                <a:gd name="T37" fmla="*/ 135 h 363"/>
                <a:gd name="T38" fmla="*/ 628 w 631"/>
                <a:gd name="T39" fmla="*/ 128 h 363"/>
                <a:gd name="T40" fmla="*/ 631 w 631"/>
                <a:gd name="T41" fmla="*/ 11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363">
                  <a:moveTo>
                    <a:pt x="631" y="119"/>
                  </a:moveTo>
                  <a:cubicBezTo>
                    <a:pt x="631" y="116"/>
                    <a:pt x="629" y="113"/>
                    <a:pt x="627" y="111"/>
                  </a:cubicBezTo>
                  <a:cubicBezTo>
                    <a:pt x="630" y="108"/>
                    <a:pt x="631" y="105"/>
                    <a:pt x="631" y="101"/>
                  </a:cubicBezTo>
                  <a:cubicBezTo>
                    <a:pt x="631" y="96"/>
                    <a:pt x="628" y="92"/>
                    <a:pt x="623" y="91"/>
                  </a:cubicBezTo>
                  <a:cubicBezTo>
                    <a:pt x="391" y="1"/>
                    <a:pt x="391" y="1"/>
                    <a:pt x="391" y="1"/>
                  </a:cubicBezTo>
                  <a:cubicBezTo>
                    <a:pt x="389" y="1"/>
                    <a:pt x="388" y="0"/>
                    <a:pt x="387" y="0"/>
                  </a:cubicBezTo>
                  <a:cubicBezTo>
                    <a:pt x="385" y="0"/>
                    <a:pt x="383" y="1"/>
                    <a:pt x="381" y="2"/>
                  </a:cubicBezTo>
                  <a:cubicBezTo>
                    <a:pt x="6" y="187"/>
                    <a:pt x="6" y="187"/>
                    <a:pt x="6" y="187"/>
                  </a:cubicBezTo>
                  <a:cubicBezTo>
                    <a:pt x="2" y="188"/>
                    <a:pt x="0" y="193"/>
                    <a:pt x="0" y="197"/>
                  </a:cubicBezTo>
                  <a:cubicBezTo>
                    <a:pt x="0" y="201"/>
                    <a:pt x="1" y="204"/>
                    <a:pt x="4" y="206"/>
                  </a:cubicBezTo>
                  <a:cubicBezTo>
                    <a:pt x="2" y="209"/>
                    <a:pt x="0" y="212"/>
                    <a:pt x="0" y="215"/>
                  </a:cubicBezTo>
                  <a:cubicBezTo>
                    <a:pt x="0" y="219"/>
                    <a:pt x="1" y="221"/>
                    <a:pt x="3" y="224"/>
                  </a:cubicBezTo>
                  <a:cubicBezTo>
                    <a:pt x="1" y="226"/>
                    <a:pt x="0" y="228"/>
                    <a:pt x="0" y="231"/>
                  </a:cubicBezTo>
                  <a:cubicBezTo>
                    <a:pt x="0" y="236"/>
                    <a:pt x="2" y="240"/>
                    <a:pt x="6" y="242"/>
                  </a:cubicBezTo>
                  <a:cubicBezTo>
                    <a:pt x="231" y="361"/>
                    <a:pt x="231" y="361"/>
                    <a:pt x="231" y="361"/>
                  </a:cubicBezTo>
                  <a:cubicBezTo>
                    <a:pt x="232" y="362"/>
                    <a:pt x="234" y="363"/>
                    <a:pt x="236" y="363"/>
                  </a:cubicBezTo>
                  <a:cubicBezTo>
                    <a:pt x="238" y="363"/>
                    <a:pt x="240" y="362"/>
                    <a:pt x="242" y="361"/>
                  </a:cubicBezTo>
                  <a:cubicBezTo>
                    <a:pt x="625" y="146"/>
                    <a:pt x="625" y="146"/>
                    <a:pt x="625" y="146"/>
                  </a:cubicBezTo>
                  <a:cubicBezTo>
                    <a:pt x="629" y="144"/>
                    <a:pt x="631" y="140"/>
                    <a:pt x="631" y="135"/>
                  </a:cubicBezTo>
                  <a:cubicBezTo>
                    <a:pt x="631" y="133"/>
                    <a:pt x="630" y="130"/>
                    <a:pt x="628" y="128"/>
                  </a:cubicBezTo>
                  <a:cubicBezTo>
                    <a:pt x="630" y="126"/>
                    <a:pt x="631" y="123"/>
                    <a:pt x="631" y="119"/>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4" name="Freeform 91"/>
            <p:cNvSpPr>
              <a:spLocks/>
            </p:cNvSpPr>
            <p:nvPr/>
          </p:nvSpPr>
          <p:spPr bwMode="auto">
            <a:xfrm>
              <a:off x="512763" y="5362575"/>
              <a:ext cx="1985963" cy="1012825"/>
            </a:xfrm>
            <a:custGeom>
              <a:avLst/>
              <a:gdLst>
                <a:gd name="T0" fmla="*/ 248 w 626"/>
                <a:gd name="T1" fmla="*/ 319 h 319"/>
                <a:gd name="T2" fmla="*/ 243 w 626"/>
                <a:gd name="T3" fmla="*/ 318 h 319"/>
                <a:gd name="T4" fmla="*/ 5 w 626"/>
                <a:gd name="T5" fmla="*/ 198 h 319"/>
                <a:gd name="T6" fmla="*/ 0 w 626"/>
                <a:gd name="T7" fmla="*/ 189 h 319"/>
                <a:gd name="T8" fmla="*/ 6 w 626"/>
                <a:gd name="T9" fmla="*/ 180 h 319"/>
                <a:gd name="T10" fmla="*/ 389 w 626"/>
                <a:gd name="T11" fmla="*/ 1 h 319"/>
                <a:gd name="T12" fmla="*/ 394 w 626"/>
                <a:gd name="T13" fmla="*/ 0 h 319"/>
                <a:gd name="T14" fmla="*/ 397 w 626"/>
                <a:gd name="T15" fmla="*/ 1 h 319"/>
                <a:gd name="T16" fmla="*/ 620 w 626"/>
                <a:gd name="T17" fmla="*/ 96 h 319"/>
                <a:gd name="T18" fmla="*/ 626 w 626"/>
                <a:gd name="T19" fmla="*/ 105 h 319"/>
                <a:gd name="T20" fmla="*/ 621 w 626"/>
                <a:gd name="T21" fmla="*/ 114 h 319"/>
                <a:gd name="T22" fmla="*/ 252 w 626"/>
                <a:gd name="T23" fmla="*/ 318 h 319"/>
                <a:gd name="T24" fmla="*/ 248 w 626"/>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319">
                  <a:moveTo>
                    <a:pt x="248" y="319"/>
                  </a:moveTo>
                  <a:cubicBezTo>
                    <a:pt x="246" y="319"/>
                    <a:pt x="244" y="319"/>
                    <a:pt x="243" y="318"/>
                  </a:cubicBezTo>
                  <a:cubicBezTo>
                    <a:pt x="5" y="198"/>
                    <a:pt x="5" y="198"/>
                    <a:pt x="5" y="198"/>
                  </a:cubicBezTo>
                  <a:cubicBezTo>
                    <a:pt x="2" y="196"/>
                    <a:pt x="0" y="193"/>
                    <a:pt x="0" y="189"/>
                  </a:cubicBezTo>
                  <a:cubicBezTo>
                    <a:pt x="0" y="185"/>
                    <a:pt x="2" y="182"/>
                    <a:pt x="6" y="180"/>
                  </a:cubicBezTo>
                  <a:cubicBezTo>
                    <a:pt x="389" y="1"/>
                    <a:pt x="389" y="1"/>
                    <a:pt x="389" y="1"/>
                  </a:cubicBezTo>
                  <a:cubicBezTo>
                    <a:pt x="391" y="1"/>
                    <a:pt x="392" y="0"/>
                    <a:pt x="394" y="0"/>
                  </a:cubicBezTo>
                  <a:cubicBezTo>
                    <a:pt x="395" y="0"/>
                    <a:pt x="396" y="1"/>
                    <a:pt x="397" y="1"/>
                  </a:cubicBezTo>
                  <a:cubicBezTo>
                    <a:pt x="620" y="96"/>
                    <a:pt x="620" y="96"/>
                    <a:pt x="620" y="96"/>
                  </a:cubicBezTo>
                  <a:cubicBezTo>
                    <a:pt x="624" y="97"/>
                    <a:pt x="626" y="101"/>
                    <a:pt x="626" y="105"/>
                  </a:cubicBezTo>
                  <a:cubicBezTo>
                    <a:pt x="626" y="108"/>
                    <a:pt x="624" y="112"/>
                    <a:pt x="621" y="114"/>
                  </a:cubicBezTo>
                  <a:cubicBezTo>
                    <a:pt x="252" y="318"/>
                    <a:pt x="252" y="318"/>
                    <a:pt x="252" y="318"/>
                  </a:cubicBezTo>
                  <a:cubicBezTo>
                    <a:pt x="251" y="319"/>
                    <a:pt x="249" y="319"/>
                    <a:pt x="248" y="319"/>
                  </a:cubicBezTo>
                  <a:close/>
                </a:path>
              </a:pathLst>
            </a:custGeom>
            <a:gradFill>
              <a:gsLst>
                <a:gs pos="5000">
                  <a:schemeClr val="accent3"/>
                </a:gs>
                <a:gs pos="58000">
                  <a:schemeClr val="accent4"/>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5" name="Freeform 92"/>
            <p:cNvSpPr>
              <a:spLocks noEditPoints="1"/>
            </p:cNvSpPr>
            <p:nvPr/>
          </p:nvSpPr>
          <p:spPr bwMode="auto">
            <a:xfrm>
              <a:off x="481013" y="5330825"/>
              <a:ext cx="2049463" cy="1076325"/>
            </a:xfrm>
            <a:custGeom>
              <a:avLst/>
              <a:gdLst>
                <a:gd name="T0" fmla="*/ 404 w 646"/>
                <a:gd name="T1" fmla="*/ 20 h 339"/>
                <a:gd name="T2" fmla="*/ 626 w 646"/>
                <a:gd name="T3" fmla="*/ 115 h 339"/>
                <a:gd name="T4" fmla="*/ 258 w 646"/>
                <a:gd name="T5" fmla="*/ 319 h 339"/>
                <a:gd name="T6" fmla="*/ 20 w 646"/>
                <a:gd name="T7" fmla="*/ 199 h 339"/>
                <a:gd name="T8" fmla="*/ 404 w 646"/>
                <a:gd name="T9" fmla="*/ 20 h 339"/>
                <a:gd name="T10" fmla="*/ 404 w 646"/>
                <a:gd name="T11" fmla="*/ 0 h 339"/>
                <a:gd name="T12" fmla="*/ 395 w 646"/>
                <a:gd name="T13" fmla="*/ 2 h 339"/>
                <a:gd name="T14" fmla="*/ 11 w 646"/>
                <a:gd name="T15" fmla="*/ 181 h 339"/>
                <a:gd name="T16" fmla="*/ 0 w 646"/>
                <a:gd name="T17" fmla="*/ 199 h 339"/>
                <a:gd name="T18" fmla="*/ 11 w 646"/>
                <a:gd name="T19" fmla="*/ 217 h 339"/>
                <a:gd name="T20" fmla="*/ 249 w 646"/>
                <a:gd name="T21" fmla="*/ 337 h 339"/>
                <a:gd name="T22" fmla="*/ 258 w 646"/>
                <a:gd name="T23" fmla="*/ 339 h 339"/>
                <a:gd name="T24" fmla="*/ 267 w 646"/>
                <a:gd name="T25" fmla="*/ 337 h 339"/>
                <a:gd name="T26" fmla="*/ 636 w 646"/>
                <a:gd name="T27" fmla="*/ 133 h 339"/>
                <a:gd name="T28" fmla="*/ 646 w 646"/>
                <a:gd name="T29" fmla="*/ 114 h 339"/>
                <a:gd name="T30" fmla="*/ 634 w 646"/>
                <a:gd name="T31" fmla="*/ 97 h 339"/>
                <a:gd name="T32" fmla="*/ 411 w 646"/>
                <a:gd name="T33" fmla="*/ 2 h 339"/>
                <a:gd name="T34" fmla="*/ 404 w 646"/>
                <a:gd name="T3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339">
                  <a:moveTo>
                    <a:pt x="404" y="20"/>
                  </a:moveTo>
                  <a:cubicBezTo>
                    <a:pt x="626" y="115"/>
                    <a:pt x="626" y="115"/>
                    <a:pt x="626" y="115"/>
                  </a:cubicBezTo>
                  <a:cubicBezTo>
                    <a:pt x="258" y="319"/>
                    <a:pt x="258" y="319"/>
                    <a:pt x="258" y="319"/>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9"/>
                  </a:cubicBezTo>
                  <a:cubicBezTo>
                    <a:pt x="0" y="206"/>
                    <a:pt x="4" y="213"/>
                    <a:pt x="11" y="217"/>
                  </a:cubicBezTo>
                  <a:cubicBezTo>
                    <a:pt x="249" y="337"/>
                    <a:pt x="249" y="337"/>
                    <a:pt x="249" y="337"/>
                  </a:cubicBezTo>
                  <a:cubicBezTo>
                    <a:pt x="251" y="338"/>
                    <a:pt x="254" y="339"/>
                    <a:pt x="258" y="339"/>
                  </a:cubicBezTo>
                  <a:cubicBezTo>
                    <a:pt x="261" y="339"/>
                    <a:pt x="264" y="338"/>
                    <a:pt x="267" y="337"/>
                  </a:cubicBezTo>
                  <a:cubicBezTo>
                    <a:pt x="636" y="133"/>
                    <a:pt x="636" y="133"/>
                    <a:pt x="636" y="133"/>
                  </a:cubicBezTo>
                  <a:cubicBezTo>
                    <a:pt x="642" y="129"/>
                    <a:pt x="646" y="122"/>
                    <a:pt x="646" y="114"/>
                  </a:cubicBezTo>
                  <a:cubicBezTo>
                    <a:pt x="646" y="107"/>
                    <a:pt x="641" y="100"/>
                    <a:pt x="634" y="97"/>
                  </a:cubicBezTo>
                  <a:cubicBezTo>
                    <a:pt x="411" y="2"/>
                    <a:pt x="411" y="2"/>
                    <a:pt x="411" y="2"/>
                  </a:cubicBezTo>
                  <a:cubicBezTo>
                    <a:pt x="409" y="1"/>
                    <a:pt x="406" y="0"/>
                    <a:pt x="40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6" name="Freeform 93"/>
            <p:cNvSpPr>
              <a:spLocks/>
            </p:cNvSpPr>
            <p:nvPr/>
          </p:nvSpPr>
          <p:spPr bwMode="auto">
            <a:xfrm>
              <a:off x="481013" y="5956300"/>
              <a:ext cx="79375" cy="285750"/>
            </a:xfrm>
            <a:custGeom>
              <a:avLst/>
              <a:gdLst>
                <a:gd name="T0" fmla="*/ 50 w 50"/>
                <a:gd name="T1" fmla="*/ 164 h 180"/>
                <a:gd name="T2" fmla="*/ 0 w 50"/>
                <a:gd name="T3" fmla="*/ 180 h 180"/>
                <a:gd name="T4" fmla="*/ 0 w 50"/>
                <a:gd name="T5" fmla="*/ 0 h 180"/>
                <a:gd name="T6" fmla="*/ 50 w 50"/>
                <a:gd name="T7" fmla="*/ 16 h 180"/>
                <a:gd name="T8" fmla="*/ 50 w 50"/>
                <a:gd name="T9" fmla="*/ 164 h 180"/>
              </a:gdLst>
              <a:ahLst/>
              <a:cxnLst>
                <a:cxn ang="0">
                  <a:pos x="T0" y="T1"/>
                </a:cxn>
                <a:cxn ang="0">
                  <a:pos x="T2" y="T3"/>
                </a:cxn>
                <a:cxn ang="0">
                  <a:pos x="T4" y="T5"/>
                </a:cxn>
                <a:cxn ang="0">
                  <a:pos x="T6" y="T7"/>
                </a:cxn>
                <a:cxn ang="0">
                  <a:pos x="T8" y="T9"/>
                </a:cxn>
              </a:cxnLst>
              <a:rect l="0" t="0" r="r" b="b"/>
              <a:pathLst>
                <a:path w="50" h="180">
                  <a:moveTo>
                    <a:pt x="50" y="164"/>
                  </a:moveTo>
                  <a:lnTo>
                    <a:pt x="0" y="180"/>
                  </a:lnTo>
                  <a:lnTo>
                    <a:pt x="0" y="0"/>
                  </a:lnTo>
                  <a:lnTo>
                    <a:pt x="50" y="16"/>
                  </a:lnTo>
                  <a:lnTo>
                    <a:pt x="50" y="16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7" name="Freeform 94"/>
            <p:cNvSpPr>
              <a:spLocks/>
            </p:cNvSpPr>
            <p:nvPr/>
          </p:nvSpPr>
          <p:spPr bwMode="auto">
            <a:xfrm>
              <a:off x="1671638" y="5575300"/>
              <a:ext cx="393700" cy="161925"/>
            </a:xfrm>
            <a:custGeom>
              <a:avLst/>
              <a:gdLst>
                <a:gd name="T0" fmla="*/ 0 w 248"/>
                <a:gd name="T1" fmla="*/ 0 h 102"/>
                <a:gd name="T2" fmla="*/ 248 w 248"/>
                <a:gd name="T3" fmla="*/ 102 h 102"/>
                <a:gd name="T4" fmla="*/ 0 w 248"/>
                <a:gd name="T5" fmla="*/ 0 h 102"/>
              </a:gdLst>
              <a:ahLst/>
              <a:cxnLst>
                <a:cxn ang="0">
                  <a:pos x="T0" y="T1"/>
                </a:cxn>
                <a:cxn ang="0">
                  <a:pos x="T2" y="T3"/>
                </a:cxn>
                <a:cxn ang="0">
                  <a:pos x="T4" y="T5"/>
                </a:cxn>
              </a:cxnLst>
              <a:rect l="0" t="0" r="r" b="b"/>
              <a:pathLst>
                <a:path w="248" h="102">
                  <a:moveTo>
                    <a:pt x="0" y="0"/>
                  </a:moveTo>
                  <a:lnTo>
                    <a:pt x="248" y="1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8" name="Line 95"/>
            <p:cNvSpPr>
              <a:spLocks noChangeShapeType="1"/>
            </p:cNvSpPr>
            <p:nvPr/>
          </p:nvSpPr>
          <p:spPr bwMode="auto">
            <a:xfrm>
              <a:off x="1671638" y="5575300"/>
              <a:ext cx="393700" cy="161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9" name="Freeform 96"/>
            <p:cNvSpPr>
              <a:spLocks/>
            </p:cNvSpPr>
            <p:nvPr/>
          </p:nvSpPr>
          <p:spPr bwMode="auto">
            <a:xfrm>
              <a:off x="1652588" y="5553075"/>
              <a:ext cx="431800" cy="203200"/>
            </a:xfrm>
            <a:custGeom>
              <a:avLst/>
              <a:gdLst>
                <a:gd name="T0" fmla="*/ 130 w 136"/>
                <a:gd name="T1" fmla="*/ 64 h 64"/>
                <a:gd name="T2" fmla="*/ 128 w 136"/>
                <a:gd name="T3" fmla="*/ 63 h 64"/>
                <a:gd name="T4" fmla="*/ 4 w 136"/>
                <a:gd name="T5" fmla="*/ 12 h 64"/>
                <a:gd name="T6" fmla="*/ 1 w 136"/>
                <a:gd name="T7" fmla="*/ 4 h 64"/>
                <a:gd name="T8" fmla="*/ 8 w 136"/>
                <a:gd name="T9" fmla="*/ 1 h 64"/>
                <a:gd name="T10" fmla="*/ 132 w 136"/>
                <a:gd name="T11" fmla="*/ 53 h 64"/>
                <a:gd name="T12" fmla="*/ 135 w 136"/>
                <a:gd name="T13" fmla="*/ 60 h 64"/>
                <a:gd name="T14" fmla="*/ 130 w 136"/>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4">
                  <a:moveTo>
                    <a:pt x="130" y="64"/>
                  </a:moveTo>
                  <a:cubicBezTo>
                    <a:pt x="129" y="64"/>
                    <a:pt x="128" y="64"/>
                    <a:pt x="128" y="63"/>
                  </a:cubicBezTo>
                  <a:cubicBezTo>
                    <a:pt x="4" y="12"/>
                    <a:pt x="4" y="12"/>
                    <a:pt x="4" y="12"/>
                  </a:cubicBezTo>
                  <a:cubicBezTo>
                    <a:pt x="1" y="11"/>
                    <a:pt x="0" y="7"/>
                    <a:pt x="1" y="4"/>
                  </a:cubicBezTo>
                  <a:cubicBezTo>
                    <a:pt x="2" y="2"/>
                    <a:pt x="5" y="0"/>
                    <a:pt x="8" y="1"/>
                  </a:cubicBezTo>
                  <a:cubicBezTo>
                    <a:pt x="132" y="53"/>
                    <a:pt x="132" y="53"/>
                    <a:pt x="132" y="53"/>
                  </a:cubicBezTo>
                  <a:cubicBezTo>
                    <a:pt x="135" y="54"/>
                    <a:pt x="136" y="57"/>
                    <a:pt x="135" y="60"/>
                  </a:cubicBezTo>
                  <a:cubicBezTo>
                    <a:pt x="134" y="63"/>
                    <a:pt x="132" y="64"/>
                    <a:pt x="130" y="6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0" name="Freeform 97"/>
            <p:cNvSpPr>
              <a:spLocks/>
            </p:cNvSpPr>
            <p:nvPr/>
          </p:nvSpPr>
          <p:spPr bwMode="auto">
            <a:xfrm>
              <a:off x="1550988" y="5641975"/>
              <a:ext cx="393700" cy="165100"/>
            </a:xfrm>
            <a:custGeom>
              <a:avLst/>
              <a:gdLst>
                <a:gd name="T0" fmla="*/ 0 w 248"/>
                <a:gd name="T1" fmla="*/ 0 h 104"/>
                <a:gd name="T2" fmla="*/ 248 w 248"/>
                <a:gd name="T3" fmla="*/ 104 h 104"/>
                <a:gd name="T4" fmla="*/ 0 w 248"/>
                <a:gd name="T5" fmla="*/ 0 h 104"/>
              </a:gdLst>
              <a:ahLst/>
              <a:cxnLst>
                <a:cxn ang="0">
                  <a:pos x="T0" y="T1"/>
                </a:cxn>
                <a:cxn ang="0">
                  <a:pos x="T2" y="T3"/>
                </a:cxn>
                <a:cxn ang="0">
                  <a:pos x="T4" y="T5"/>
                </a:cxn>
              </a:cxnLst>
              <a:rect l="0" t="0" r="r" b="b"/>
              <a:pathLst>
                <a:path w="248" h="104">
                  <a:moveTo>
                    <a:pt x="0" y="0"/>
                  </a:moveTo>
                  <a:lnTo>
                    <a:pt x="248"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1" name="Line 98"/>
            <p:cNvSpPr>
              <a:spLocks noChangeShapeType="1"/>
            </p:cNvSpPr>
            <p:nvPr/>
          </p:nvSpPr>
          <p:spPr bwMode="auto">
            <a:xfrm>
              <a:off x="1550988" y="5641975"/>
              <a:ext cx="393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2" name="Freeform 99"/>
            <p:cNvSpPr>
              <a:spLocks/>
            </p:cNvSpPr>
            <p:nvPr/>
          </p:nvSpPr>
          <p:spPr bwMode="auto">
            <a:xfrm>
              <a:off x="1528763" y="5622925"/>
              <a:ext cx="434975" cy="200025"/>
            </a:xfrm>
            <a:custGeom>
              <a:avLst/>
              <a:gdLst>
                <a:gd name="T0" fmla="*/ 131 w 137"/>
                <a:gd name="T1" fmla="*/ 63 h 63"/>
                <a:gd name="T2" fmla="*/ 128 w 137"/>
                <a:gd name="T3" fmla="*/ 63 h 63"/>
                <a:gd name="T4" fmla="*/ 5 w 137"/>
                <a:gd name="T5" fmla="*/ 11 h 63"/>
                <a:gd name="T6" fmla="*/ 2 w 137"/>
                <a:gd name="T7" fmla="*/ 4 h 63"/>
                <a:gd name="T8" fmla="*/ 9 w 137"/>
                <a:gd name="T9" fmla="*/ 1 h 63"/>
                <a:gd name="T10" fmla="*/ 133 w 137"/>
                <a:gd name="T11" fmla="*/ 52 h 63"/>
                <a:gd name="T12" fmla="*/ 136 w 137"/>
                <a:gd name="T13" fmla="*/ 60 h 63"/>
                <a:gd name="T14" fmla="*/ 131 w 137"/>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63">
                  <a:moveTo>
                    <a:pt x="131" y="63"/>
                  </a:moveTo>
                  <a:cubicBezTo>
                    <a:pt x="130" y="63"/>
                    <a:pt x="129" y="63"/>
                    <a:pt x="128" y="63"/>
                  </a:cubicBezTo>
                  <a:cubicBezTo>
                    <a:pt x="5" y="11"/>
                    <a:pt x="5" y="11"/>
                    <a:pt x="5" y="11"/>
                  </a:cubicBezTo>
                  <a:cubicBezTo>
                    <a:pt x="2" y="10"/>
                    <a:pt x="0" y="7"/>
                    <a:pt x="2" y="4"/>
                  </a:cubicBezTo>
                  <a:cubicBezTo>
                    <a:pt x="3" y="1"/>
                    <a:pt x="6" y="0"/>
                    <a:pt x="9" y="1"/>
                  </a:cubicBezTo>
                  <a:cubicBezTo>
                    <a:pt x="133" y="52"/>
                    <a:pt x="133" y="52"/>
                    <a:pt x="133" y="52"/>
                  </a:cubicBezTo>
                  <a:cubicBezTo>
                    <a:pt x="136" y="54"/>
                    <a:pt x="137" y="57"/>
                    <a:pt x="136" y="60"/>
                  </a:cubicBezTo>
                  <a:cubicBezTo>
                    <a:pt x="135" y="62"/>
                    <a:pt x="133" y="63"/>
                    <a:pt x="131" y="6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1" name="school bell"/>
          <p:cNvGrpSpPr/>
          <p:nvPr/>
        </p:nvGrpSpPr>
        <p:grpSpPr>
          <a:xfrm>
            <a:off x="10061492" y="6548966"/>
            <a:ext cx="770861" cy="683684"/>
            <a:chOff x="7605713" y="3454400"/>
            <a:chExt cx="1231900" cy="1184275"/>
          </a:xfrm>
        </p:grpSpPr>
        <p:sp>
          <p:nvSpPr>
            <p:cNvPr id="363" name="Freeform 160"/>
            <p:cNvSpPr>
              <a:spLocks/>
            </p:cNvSpPr>
            <p:nvPr/>
          </p:nvSpPr>
          <p:spPr bwMode="auto">
            <a:xfrm>
              <a:off x="8374063" y="3914775"/>
              <a:ext cx="463550" cy="644525"/>
            </a:xfrm>
            <a:custGeom>
              <a:avLst/>
              <a:gdLst>
                <a:gd name="T0" fmla="*/ 8 w 146"/>
                <a:gd name="T1" fmla="*/ 203 h 203"/>
                <a:gd name="T2" fmla="*/ 1 w 146"/>
                <a:gd name="T3" fmla="*/ 197 h 203"/>
                <a:gd name="T4" fmla="*/ 6 w 146"/>
                <a:gd name="T5" fmla="*/ 188 h 203"/>
                <a:gd name="T6" fmla="*/ 109 w 146"/>
                <a:gd name="T7" fmla="*/ 10 h 203"/>
                <a:gd name="T8" fmla="*/ 114 w 146"/>
                <a:gd name="T9" fmla="*/ 1 h 203"/>
                <a:gd name="T10" fmla="*/ 123 w 146"/>
                <a:gd name="T11" fmla="*/ 6 h 203"/>
                <a:gd name="T12" fmla="*/ 10 w 146"/>
                <a:gd name="T13" fmla="*/ 202 h 203"/>
                <a:gd name="T14" fmla="*/ 8 w 146"/>
                <a:gd name="T15" fmla="*/ 203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203">
                  <a:moveTo>
                    <a:pt x="8" y="203"/>
                  </a:moveTo>
                  <a:cubicBezTo>
                    <a:pt x="5" y="203"/>
                    <a:pt x="2" y="201"/>
                    <a:pt x="1" y="197"/>
                  </a:cubicBezTo>
                  <a:cubicBezTo>
                    <a:pt x="0" y="193"/>
                    <a:pt x="2" y="189"/>
                    <a:pt x="6" y="188"/>
                  </a:cubicBezTo>
                  <a:cubicBezTo>
                    <a:pt x="83" y="167"/>
                    <a:pt x="130" y="87"/>
                    <a:pt x="109" y="10"/>
                  </a:cubicBezTo>
                  <a:cubicBezTo>
                    <a:pt x="108" y="6"/>
                    <a:pt x="110" y="2"/>
                    <a:pt x="114" y="1"/>
                  </a:cubicBezTo>
                  <a:cubicBezTo>
                    <a:pt x="118" y="0"/>
                    <a:pt x="122" y="2"/>
                    <a:pt x="123" y="6"/>
                  </a:cubicBezTo>
                  <a:cubicBezTo>
                    <a:pt x="146" y="91"/>
                    <a:pt x="95" y="180"/>
                    <a:pt x="10" y="202"/>
                  </a:cubicBezTo>
                  <a:cubicBezTo>
                    <a:pt x="9" y="203"/>
                    <a:pt x="9" y="203"/>
                    <a:pt x="8" y="20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4" name="Rectangle 161"/>
            <p:cNvSpPr>
              <a:spLocks noChangeArrowheads="1"/>
            </p:cNvSpPr>
            <p:nvPr/>
          </p:nvSpPr>
          <p:spPr bwMode="auto">
            <a:xfrm>
              <a:off x="7850188" y="4333875"/>
              <a:ext cx="558800" cy="273050"/>
            </a:xfrm>
            <a:prstGeom prst="rect">
              <a:avLst/>
            </a:prstGeom>
            <a:solidFill>
              <a:schemeClr val="accent6">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5" name="Freeform 162"/>
            <p:cNvSpPr>
              <a:spLocks noEditPoints="1"/>
            </p:cNvSpPr>
            <p:nvPr/>
          </p:nvSpPr>
          <p:spPr bwMode="auto">
            <a:xfrm>
              <a:off x="7818438" y="4302125"/>
              <a:ext cx="622300" cy="336550"/>
            </a:xfrm>
            <a:custGeom>
              <a:avLst/>
              <a:gdLst>
                <a:gd name="T0" fmla="*/ 186 w 196"/>
                <a:gd name="T1" fmla="*/ 106 h 106"/>
                <a:gd name="T2" fmla="*/ 10 w 196"/>
                <a:gd name="T3" fmla="*/ 106 h 106"/>
                <a:gd name="T4" fmla="*/ 0 w 196"/>
                <a:gd name="T5" fmla="*/ 96 h 106"/>
                <a:gd name="T6" fmla="*/ 0 w 196"/>
                <a:gd name="T7" fmla="*/ 10 h 106"/>
                <a:gd name="T8" fmla="*/ 10 w 196"/>
                <a:gd name="T9" fmla="*/ 0 h 106"/>
                <a:gd name="T10" fmla="*/ 186 w 196"/>
                <a:gd name="T11" fmla="*/ 0 h 106"/>
                <a:gd name="T12" fmla="*/ 196 w 196"/>
                <a:gd name="T13" fmla="*/ 10 h 106"/>
                <a:gd name="T14" fmla="*/ 196 w 196"/>
                <a:gd name="T15" fmla="*/ 96 h 106"/>
                <a:gd name="T16" fmla="*/ 186 w 196"/>
                <a:gd name="T17" fmla="*/ 106 h 106"/>
                <a:gd name="T18" fmla="*/ 20 w 196"/>
                <a:gd name="T19" fmla="*/ 86 h 106"/>
                <a:gd name="T20" fmla="*/ 176 w 196"/>
                <a:gd name="T21" fmla="*/ 86 h 106"/>
                <a:gd name="T22" fmla="*/ 176 w 196"/>
                <a:gd name="T23" fmla="*/ 20 h 106"/>
                <a:gd name="T24" fmla="*/ 20 w 196"/>
                <a:gd name="T25" fmla="*/ 20 h 106"/>
                <a:gd name="T26" fmla="*/ 20 w 196"/>
                <a:gd name="T27"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06">
                  <a:moveTo>
                    <a:pt x="186" y="106"/>
                  </a:moveTo>
                  <a:cubicBezTo>
                    <a:pt x="10" y="106"/>
                    <a:pt x="10" y="106"/>
                    <a:pt x="10" y="106"/>
                  </a:cubicBezTo>
                  <a:cubicBezTo>
                    <a:pt x="4" y="106"/>
                    <a:pt x="0" y="102"/>
                    <a:pt x="0" y="96"/>
                  </a:cubicBezTo>
                  <a:cubicBezTo>
                    <a:pt x="0" y="10"/>
                    <a:pt x="0" y="10"/>
                    <a:pt x="0" y="10"/>
                  </a:cubicBezTo>
                  <a:cubicBezTo>
                    <a:pt x="0" y="4"/>
                    <a:pt x="4" y="0"/>
                    <a:pt x="10" y="0"/>
                  </a:cubicBezTo>
                  <a:cubicBezTo>
                    <a:pt x="186" y="0"/>
                    <a:pt x="186" y="0"/>
                    <a:pt x="186" y="0"/>
                  </a:cubicBezTo>
                  <a:cubicBezTo>
                    <a:pt x="191" y="0"/>
                    <a:pt x="196" y="4"/>
                    <a:pt x="196" y="10"/>
                  </a:cubicBezTo>
                  <a:cubicBezTo>
                    <a:pt x="196" y="96"/>
                    <a:pt x="196" y="96"/>
                    <a:pt x="196" y="96"/>
                  </a:cubicBezTo>
                  <a:cubicBezTo>
                    <a:pt x="196" y="102"/>
                    <a:pt x="191" y="106"/>
                    <a:pt x="186" y="106"/>
                  </a:cubicBezTo>
                  <a:close/>
                  <a:moveTo>
                    <a:pt x="20" y="86"/>
                  </a:moveTo>
                  <a:cubicBezTo>
                    <a:pt x="176" y="86"/>
                    <a:pt x="176" y="86"/>
                    <a:pt x="176" y="86"/>
                  </a:cubicBezTo>
                  <a:cubicBezTo>
                    <a:pt x="176" y="20"/>
                    <a:pt x="176" y="20"/>
                    <a:pt x="176" y="20"/>
                  </a:cubicBezTo>
                  <a:cubicBezTo>
                    <a:pt x="20" y="20"/>
                    <a:pt x="20" y="20"/>
                    <a:pt x="20" y="20"/>
                  </a:cubicBezTo>
                  <a:lnTo>
                    <a:pt x="20" y="86"/>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6" name="Oval 163"/>
            <p:cNvSpPr>
              <a:spLocks noChangeArrowheads="1"/>
            </p:cNvSpPr>
            <p:nvPr/>
          </p:nvSpPr>
          <p:spPr bwMode="auto">
            <a:xfrm>
              <a:off x="7637463" y="3486150"/>
              <a:ext cx="981075" cy="981075"/>
            </a:xfrm>
            <a:prstGeom prst="ellipse">
              <a:avLst/>
            </a:prstGeom>
            <a:gradFill flip="none" rotWithShape="1">
              <a:gsLst>
                <a:gs pos="28000">
                  <a:schemeClr val="bg1">
                    <a:lumMod val="85000"/>
                  </a:schemeClr>
                </a:gs>
                <a:gs pos="81000">
                  <a:schemeClr val="bg2">
                    <a:lumMod val="5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7" name="Freeform 164"/>
            <p:cNvSpPr>
              <a:spLocks noEditPoints="1"/>
            </p:cNvSpPr>
            <p:nvPr/>
          </p:nvSpPr>
          <p:spPr bwMode="auto">
            <a:xfrm>
              <a:off x="7605713" y="3454400"/>
              <a:ext cx="1044575" cy="1044575"/>
            </a:xfrm>
            <a:custGeom>
              <a:avLst/>
              <a:gdLst>
                <a:gd name="T0" fmla="*/ 165 w 329"/>
                <a:gd name="T1" fmla="*/ 20 h 329"/>
                <a:gd name="T2" fmla="*/ 309 w 329"/>
                <a:gd name="T3" fmla="*/ 165 h 329"/>
                <a:gd name="T4" fmla="*/ 165 w 329"/>
                <a:gd name="T5" fmla="*/ 309 h 329"/>
                <a:gd name="T6" fmla="*/ 20 w 329"/>
                <a:gd name="T7" fmla="*/ 165 h 329"/>
                <a:gd name="T8" fmla="*/ 165 w 329"/>
                <a:gd name="T9" fmla="*/ 20 h 329"/>
                <a:gd name="T10" fmla="*/ 165 w 329"/>
                <a:gd name="T11" fmla="*/ 0 h 329"/>
                <a:gd name="T12" fmla="*/ 0 w 329"/>
                <a:gd name="T13" fmla="*/ 165 h 329"/>
                <a:gd name="T14" fmla="*/ 165 w 329"/>
                <a:gd name="T15" fmla="*/ 329 h 329"/>
                <a:gd name="T16" fmla="*/ 329 w 329"/>
                <a:gd name="T17" fmla="*/ 165 h 329"/>
                <a:gd name="T18" fmla="*/ 165 w 329"/>
                <a:gd name="T19"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329">
                  <a:moveTo>
                    <a:pt x="165" y="20"/>
                  </a:moveTo>
                  <a:cubicBezTo>
                    <a:pt x="244" y="20"/>
                    <a:pt x="309" y="85"/>
                    <a:pt x="309" y="165"/>
                  </a:cubicBezTo>
                  <a:cubicBezTo>
                    <a:pt x="309" y="244"/>
                    <a:pt x="244" y="309"/>
                    <a:pt x="165" y="309"/>
                  </a:cubicBezTo>
                  <a:cubicBezTo>
                    <a:pt x="85" y="309"/>
                    <a:pt x="20" y="244"/>
                    <a:pt x="20" y="165"/>
                  </a:cubicBezTo>
                  <a:cubicBezTo>
                    <a:pt x="20" y="85"/>
                    <a:pt x="85" y="20"/>
                    <a:pt x="165" y="20"/>
                  </a:cubicBezTo>
                  <a:moveTo>
                    <a:pt x="165" y="0"/>
                  </a:moveTo>
                  <a:cubicBezTo>
                    <a:pt x="74" y="0"/>
                    <a:pt x="0" y="74"/>
                    <a:pt x="0" y="165"/>
                  </a:cubicBezTo>
                  <a:cubicBezTo>
                    <a:pt x="0" y="255"/>
                    <a:pt x="74" y="329"/>
                    <a:pt x="165" y="329"/>
                  </a:cubicBezTo>
                  <a:cubicBezTo>
                    <a:pt x="255" y="329"/>
                    <a:pt x="329" y="255"/>
                    <a:pt x="329" y="165"/>
                  </a:cubicBezTo>
                  <a:cubicBezTo>
                    <a:pt x="329" y="74"/>
                    <a:pt x="255" y="0"/>
                    <a:pt x="165"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8" name="Oval 165"/>
            <p:cNvSpPr>
              <a:spLocks noChangeArrowheads="1"/>
            </p:cNvSpPr>
            <p:nvPr/>
          </p:nvSpPr>
          <p:spPr bwMode="auto">
            <a:xfrm>
              <a:off x="8047038" y="3895725"/>
              <a:ext cx="161925" cy="161925"/>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0" name="Oval 166"/>
            <p:cNvSpPr>
              <a:spLocks noChangeArrowheads="1"/>
            </p:cNvSpPr>
            <p:nvPr/>
          </p:nvSpPr>
          <p:spPr bwMode="auto">
            <a:xfrm>
              <a:off x="8691563" y="3902075"/>
              <a:ext cx="101600" cy="101600"/>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7889" name="AutoShape 1" descr="C:\Users\acer\AppData\Roaming\Tencent\Users\1394891589\QQ\WinTemp\RichOle\H9[C!1~NFMJR)[H9]{H@T.png"/>
          <p:cNvSpPr>
            <a:spLocks noChangeAspect="1" noChangeArrowheads="1"/>
          </p:cNvSpPr>
          <p:nvPr/>
        </p:nvSpPr>
        <p:spPr bwMode="auto">
          <a:xfrm>
            <a:off x="0" y="0"/>
            <a:ext cx="321469" cy="321451"/>
          </a:xfrm>
          <a:prstGeom prst="rect">
            <a:avLst/>
          </a:prstGeom>
          <a:noFill/>
        </p:spPr>
        <p:txBody>
          <a:bodyPr vert="horz" wrap="square" lIns="96433" tIns="48216" rIns="96433" bIns="482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890" name="AutoShape 2" descr="C:\Users\acer\AppData\Roaming\Tencent\Users\1394891589\QQ\WinTemp\RichOle\H9[C!1~NFMJR)[H9]{H@T.png"/>
          <p:cNvSpPr>
            <a:spLocks noChangeAspect="1" noChangeArrowheads="1"/>
          </p:cNvSpPr>
          <p:nvPr/>
        </p:nvSpPr>
        <p:spPr bwMode="auto">
          <a:xfrm>
            <a:off x="0" y="0"/>
            <a:ext cx="321469" cy="321451"/>
          </a:xfrm>
          <a:prstGeom prst="rect">
            <a:avLst/>
          </a:prstGeom>
          <a:noFill/>
        </p:spPr>
        <p:txBody>
          <a:bodyPr vert="horz" wrap="square" lIns="96433" tIns="48216" rIns="96433" bIns="4821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aphicFrame>
        <p:nvGraphicFramePr>
          <p:cNvPr id="14" name="表格 13">
            <a:extLst>
              <a:ext uri="{FF2B5EF4-FFF2-40B4-BE49-F238E27FC236}">
                <a16:creationId xmlns:a16="http://schemas.microsoft.com/office/drawing/2014/main" id="{3EE14E70-7789-41F4-9318-A10627DDC6ED}"/>
              </a:ext>
            </a:extLst>
          </p:cNvPr>
          <p:cNvGraphicFramePr>
            <a:graphicFrameLocks noGrp="1"/>
          </p:cNvGraphicFramePr>
          <p:nvPr>
            <p:extLst>
              <p:ext uri="{D42A27DB-BD31-4B8C-83A1-F6EECF244321}">
                <p14:modId xmlns:p14="http://schemas.microsoft.com/office/powerpoint/2010/main" val="2302421775"/>
              </p:ext>
            </p:extLst>
          </p:nvPr>
        </p:nvGraphicFramePr>
        <p:xfrm>
          <a:off x="35253" y="4988245"/>
          <a:ext cx="12943029" cy="2334289"/>
        </p:xfrm>
        <a:graphic>
          <a:graphicData uri="http://schemas.openxmlformats.org/drawingml/2006/table">
            <a:tbl>
              <a:tblPr firstRow="1" bandRow="1">
                <a:tableStyleId>{5C22544A-7EE6-4342-B048-85BDC9FD1C3A}</a:tableStyleId>
              </a:tblPr>
              <a:tblGrid>
                <a:gridCol w="12943029">
                  <a:extLst>
                    <a:ext uri="{9D8B030D-6E8A-4147-A177-3AD203B41FA5}">
                      <a16:colId xmlns:a16="http://schemas.microsoft.com/office/drawing/2014/main" val="773395224"/>
                    </a:ext>
                  </a:extLst>
                </a:gridCol>
              </a:tblGrid>
              <a:tr h="2334289">
                <a:tc>
                  <a:txBody>
                    <a:bodyPr/>
                    <a:lstStyle/>
                    <a:p>
                      <a:endParaRPr lang="zh-CN" altLang="en-US" dirty="0"/>
                    </a:p>
                  </a:txBody>
                  <a:tcPr>
                    <a:solidFill>
                      <a:schemeClr val="bg1"/>
                    </a:solidFill>
                  </a:tcPr>
                </a:tc>
                <a:extLst>
                  <a:ext uri="{0D108BD9-81ED-4DB2-BD59-A6C34878D82A}">
                    <a16:rowId xmlns:a16="http://schemas.microsoft.com/office/drawing/2014/main" val="1530308493"/>
                  </a:ext>
                </a:extLst>
              </a:tr>
            </a:tbl>
          </a:graphicData>
        </a:graphic>
      </p:graphicFrame>
      <p:sp>
        <p:nvSpPr>
          <p:cNvPr id="158" name="矩形 157"/>
          <p:cNvSpPr/>
          <p:nvPr/>
        </p:nvSpPr>
        <p:spPr>
          <a:xfrm>
            <a:off x="239754" y="501387"/>
            <a:ext cx="12534025" cy="7453234"/>
          </a:xfrm>
          <a:prstGeom prst="rect">
            <a:avLst/>
          </a:prstGeom>
        </p:spPr>
        <p:txBody>
          <a:bodyPr wrap="none" lIns="96433" tIns="48216" rIns="96433" bIns="48216">
            <a:spAutoFit/>
          </a:bodyPr>
          <a:lstStyle/>
          <a:p>
            <a:pPr marL="361622" marR="0" lvl="0" indent="0" algn="just" defTabSz="914400" rtl="0" eaLnBrk="1" fontAlgn="base" latinLnBrk="0" hangingPunct="1">
              <a:lnSpc>
                <a:spcPct val="100000"/>
              </a:lnSpc>
              <a:spcBef>
                <a:spcPct val="0"/>
              </a:spcBef>
              <a:spcAft>
                <a:spcPts val="0"/>
              </a:spcAft>
              <a:buClrTx/>
              <a:buSzTx/>
              <a:buFontTx/>
              <a:buNone/>
              <a:tabLst/>
              <a:defRPr/>
            </a:pPr>
            <a:r>
              <a:rPr kumimoji="0" lang="zh-CN" altLang="en-US" sz="3800" b="1"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操作流程</a:t>
            </a:r>
            <a:endParaRPr kumimoji="0" lang="en-US" altLang="zh-CN" sz="3800" b="1"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a:p>
            <a:pPr marL="818822" lvl="0" indent="-457200" algn="just">
              <a:spcAft>
                <a:spcPts val="0"/>
              </a:spcAft>
              <a:buFont typeface="Arial" panose="020B0604020202020204" pitchFamily="34" charset="0"/>
              <a:buChar char="•"/>
            </a:pPr>
            <a:r>
              <a:rPr kumimoji="0" lang="zh-CN" altLang="en-US" sz="30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rPr>
              <a:t>导读</a:t>
            </a:r>
            <a:r>
              <a:rPr lang="zh-CN" altLang="en-US" sz="3000" b="1" dirty="0">
                <a:solidFill>
                  <a:srgbClr val="0000CC"/>
                </a:solidFill>
              </a:rPr>
              <a:t>（教师介绍读本和阅读方法</a:t>
            </a:r>
            <a:r>
              <a:rPr kumimoji="0" lang="zh-CN" altLang="en-US" sz="30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rPr>
              <a:t>）</a:t>
            </a:r>
            <a:endParaRPr kumimoji="0" lang="en-US" altLang="zh-CN" sz="30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endParaRPr>
          </a:p>
          <a:p>
            <a:pPr marL="361622" lvl="0" algn="just">
              <a:spcAft>
                <a:spcPts val="0"/>
              </a:spcAft>
              <a:defRPr/>
            </a:pPr>
            <a:r>
              <a:rPr kumimoji="0" lang="zh-CN" altLang="en-US" sz="3000" b="0" i="0" u="none" strike="noStrike" kern="1200" cap="none" spc="0" normalizeH="0" noProof="0" dirty="0">
                <a:ln>
                  <a:noFill/>
                </a:ln>
                <a:solidFill>
                  <a:srgbClr val="000000"/>
                </a:solidFill>
                <a:effectLst/>
                <a:uLnTx/>
                <a:uFillTx/>
                <a:latin typeface="Calibri" panose="020F0502020204030204" pitchFamily="34" charset="0"/>
                <a:ea typeface="宋体" panose="02010600030101010101" pitchFamily="2" charset="-122"/>
                <a:cs typeface="+mn-cs"/>
              </a:rPr>
              <a:t>     暑假中学生第一次</a:t>
            </a:r>
            <a:r>
              <a:rPr kumimoji="0" lang="zh-CN" altLang="en-US"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自主阅读</a:t>
            </a:r>
            <a:r>
              <a:rPr lang="zh-CN" altLang="en-US" sz="3000" dirty="0">
                <a:solidFill>
                  <a:srgbClr val="000000"/>
                </a:solidFill>
              </a:rPr>
              <a:t>（填写自主阅读卡、记录疑问、感悟等</a:t>
            </a:r>
            <a:r>
              <a:rPr kumimoji="0" lang="zh-CN" altLang="en-US"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endPar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a:p>
            <a:pPr marL="818822" indent="-457200" algn="just">
              <a:spcAft>
                <a:spcPts val="0"/>
              </a:spcAft>
              <a:buFont typeface="Arial" panose="020B0604020202020204" pitchFamily="34" charset="0"/>
              <a:buChar char="•"/>
              <a:defRPr/>
            </a:pPr>
            <a:r>
              <a:rPr kumimoji="0" lang="zh-CN" altLang="en-US" sz="30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细读</a:t>
            </a:r>
            <a:r>
              <a:rPr lang="zh-CN" altLang="en-US" sz="3000" b="1" dirty="0">
                <a:solidFill>
                  <a:srgbClr val="3003ED"/>
                </a:solidFill>
              </a:rPr>
              <a:t>（进一步理解故事）</a:t>
            </a:r>
            <a:endParaRPr lang="en-US" altLang="zh-CN" sz="3000" b="1" dirty="0">
              <a:solidFill>
                <a:srgbClr val="3003ED"/>
              </a:solidFill>
            </a:endParaRPr>
          </a:p>
          <a:p>
            <a:pPr marL="361622" lvl="0" algn="just">
              <a:spcAft>
                <a:spcPts val="0"/>
              </a:spcAft>
              <a:defRPr/>
            </a:pPr>
            <a:r>
              <a:rPr lang="en-US" altLang="zh-CN" sz="3000" dirty="0">
                <a:solidFill>
                  <a:srgbClr val="000000"/>
                </a:solidFill>
              </a:rPr>
              <a:t>     </a:t>
            </a:r>
            <a:r>
              <a:rPr lang="zh-CN" altLang="en-US" sz="3000" dirty="0">
                <a:solidFill>
                  <a:srgbClr val="000000"/>
                </a:solidFill>
              </a:rPr>
              <a:t>开学后老师带领学生一起</a:t>
            </a:r>
            <a:r>
              <a:rPr kumimoji="0" lang="zh-CN" altLang="en-US"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阅读</a:t>
            </a:r>
            <a:endPar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a:p>
            <a:pPr marL="818822" lvl="0" indent="-457200" algn="just">
              <a:spcAft>
                <a:spcPts val="0"/>
              </a:spcAft>
              <a:buFont typeface="Arial" panose="020B0604020202020204" pitchFamily="34" charset="0"/>
              <a:buChar char="•"/>
              <a:defRPr/>
            </a:pPr>
            <a:r>
              <a:rPr kumimoji="0" lang="zh-CN" altLang="en-US" sz="30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rPr>
              <a:t>深读（通过</a:t>
            </a:r>
            <a:r>
              <a:rPr lang="zh-CN" altLang="en-US" sz="3000" b="1" dirty="0">
                <a:solidFill>
                  <a:srgbClr val="0000CC"/>
                </a:solidFill>
              </a:rPr>
              <a:t>研读重要章节来寻找主题意义</a:t>
            </a:r>
            <a:r>
              <a:rPr kumimoji="0" lang="zh-CN" altLang="en-US" sz="30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rPr>
              <a:t>）</a:t>
            </a:r>
            <a:endParaRPr kumimoji="0" lang="en-US" altLang="zh-CN" sz="30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endParaRPr>
          </a:p>
          <a:p>
            <a:pPr marL="361622" marR="0" lvl="0" indent="0" algn="just" defTabSz="914400" rtl="0" eaLnBrk="1" fontAlgn="base"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     </a:t>
            </a:r>
          </a:p>
          <a:p>
            <a:pPr marL="361622" marR="0" lvl="0" indent="0" algn="just" defTabSz="914400" rtl="0" eaLnBrk="1" fontAlgn="base" latinLnBrk="0" hangingPunct="1">
              <a:lnSpc>
                <a:spcPct val="100000"/>
              </a:lnSpc>
              <a:spcBef>
                <a:spcPct val="0"/>
              </a:spcBef>
              <a:spcAft>
                <a:spcPts val="0"/>
              </a:spcAft>
              <a:buClrTx/>
              <a:buSzTx/>
              <a:buFontTx/>
              <a:buNone/>
              <a:tabLst/>
              <a:defRPr/>
            </a:pPr>
            <a:r>
              <a:rPr lang="en-US" altLang="zh-CN" sz="3000" dirty="0">
                <a:solidFill>
                  <a:srgbClr val="000000"/>
                </a:solidFill>
              </a:rPr>
              <a:t>          </a:t>
            </a:r>
            <a:endPar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a:p>
            <a:pPr marL="818822"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28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endParaRPr>
          </a:p>
          <a:p>
            <a:pPr marL="818822"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28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endParaRPr>
          </a:p>
          <a:p>
            <a:pPr marL="818822"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endParaRPr lang="en-US" altLang="zh-CN" sz="2800" b="1" dirty="0">
              <a:solidFill>
                <a:srgbClr val="0000CC"/>
              </a:solidFill>
            </a:endParaRPr>
          </a:p>
          <a:p>
            <a:pPr marL="818822"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28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endParaRPr>
          </a:p>
          <a:p>
            <a:pPr marL="818822"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28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endParaRPr>
          </a:p>
          <a:p>
            <a:pPr marL="818822"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zh-CN" altLang="en-US" sz="28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rPr>
              <a:t>读后</a:t>
            </a:r>
            <a:r>
              <a:rPr kumimoji="0" lang="zh-CN" altLang="en-US" sz="30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rPr>
              <a:t>总结（撰写读后感，分享阅读经验）</a:t>
            </a:r>
            <a:endParaRPr kumimoji="0" lang="en-US" altLang="zh-CN" sz="3000" b="1" i="0" u="none" strike="noStrike" kern="1200" cap="none" spc="0" normalizeH="0" baseline="0" noProof="0" dirty="0">
              <a:ln>
                <a:noFill/>
              </a:ln>
              <a:solidFill>
                <a:srgbClr val="0000CC"/>
              </a:solidFill>
              <a:effectLst/>
              <a:uLnTx/>
              <a:uFillTx/>
              <a:latin typeface="Calibri" panose="020F0502020204030204" pitchFamily="34" charset="0"/>
              <a:ea typeface="宋体" panose="02010600030101010101" pitchFamily="2" charset="-122"/>
              <a:cs typeface="+mn-cs"/>
            </a:endParaRPr>
          </a:p>
          <a:p>
            <a:pPr marL="361622" marR="0" lvl="0" indent="0" algn="just" defTabSz="914400" rtl="0" eaLnBrk="1" fontAlgn="base"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 </a:t>
            </a:r>
          </a:p>
          <a:p>
            <a:pPr marL="361622" marR="0" lvl="0" indent="0" algn="just" defTabSz="914400" rtl="0" eaLnBrk="1" fontAlgn="base" latinLnBrk="0" hangingPunct="1">
              <a:lnSpc>
                <a:spcPct val="100000"/>
              </a:lnSpc>
              <a:spcBef>
                <a:spcPct val="0"/>
              </a:spcBef>
              <a:spcAft>
                <a:spcPts val="0"/>
              </a:spcAft>
              <a:buClrTx/>
              <a:buSzTx/>
              <a:buFontTx/>
              <a:buNone/>
              <a:tabLst/>
              <a:defRPr/>
            </a:pPr>
            <a:endPar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graphicFrame>
        <p:nvGraphicFramePr>
          <p:cNvPr id="13" name="表格 12">
            <a:extLst>
              <a:ext uri="{FF2B5EF4-FFF2-40B4-BE49-F238E27FC236}">
                <a16:creationId xmlns:a16="http://schemas.microsoft.com/office/drawing/2014/main" id="{7FA87826-8E5D-47D4-A65A-105B8A2F40BE}"/>
              </a:ext>
            </a:extLst>
          </p:cNvPr>
          <p:cNvGraphicFramePr>
            <a:graphicFrameLocks noGrp="1"/>
          </p:cNvGraphicFramePr>
          <p:nvPr>
            <p:extLst>
              <p:ext uri="{D42A27DB-BD31-4B8C-83A1-F6EECF244321}">
                <p14:modId xmlns:p14="http://schemas.microsoft.com/office/powerpoint/2010/main" val="4121664635"/>
              </p:ext>
            </p:extLst>
          </p:nvPr>
        </p:nvGraphicFramePr>
        <p:xfrm>
          <a:off x="1047889" y="3568783"/>
          <a:ext cx="11254094" cy="2651760"/>
        </p:xfrm>
        <a:graphic>
          <a:graphicData uri="http://schemas.openxmlformats.org/drawingml/2006/table">
            <a:tbl>
              <a:tblPr firstRow="1" bandRow="1">
                <a:tableStyleId>{5C22544A-7EE6-4342-B048-85BDC9FD1C3A}</a:tableStyleId>
              </a:tblPr>
              <a:tblGrid>
                <a:gridCol w="11254094">
                  <a:extLst>
                    <a:ext uri="{9D8B030D-6E8A-4147-A177-3AD203B41FA5}">
                      <a16:colId xmlns:a16="http://schemas.microsoft.com/office/drawing/2014/main" val="3684492186"/>
                    </a:ext>
                  </a:extLst>
                </a:gridCol>
              </a:tblGrid>
              <a:tr h="863854">
                <a:tc>
                  <a:txBody>
                    <a:bodyPr/>
                    <a:lstStyle/>
                    <a:p>
                      <a:pPr marL="0" marR="0" lvl="0" indent="0" algn="l" defTabSz="914476"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    </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研读两条主线：</a:t>
                      </a:r>
                      <a:r>
                        <a:rPr lang="zh-CN" altLang="zh-CN" sz="2400" b="1" kern="1200" dirty="0">
                          <a:solidFill>
                            <a:schemeClr val="tx1"/>
                          </a:solidFill>
                          <a:effectLst/>
                          <a:latin typeface="+mn-lt"/>
                          <a:ea typeface="+mn-ea"/>
                          <a:cs typeface="+mn-cs"/>
                        </a:rPr>
                        <a:t>一条是明线，即</a:t>
                      </a:r>
                      <a:r>
                        <a:rPr lang="en-US" altLang="zh-CN" sz="2400" b="1" kern="1200" dirty="0">
                          <a:solidFill>
                            <a:schemeClr val="tx1"/>
                          </a:solidFill>
                          <a:effectLst/>
                          <a:latin typeface="+mn-lt"/>
                          <a:ea typeface="+mn-ea"/>
                          <a:cs typeface="+mn-cs"/>
                        </a:rPr>
                        <a:t>Dorothy</a:t>
                      </a:r>
                      <a:r>
                        <a:rPr lang="zh-CN" altLang="zh-CN" sz="2400" b="1" kern="1200" dirty="0">
                          <a:solidFill>
                            <a:schemeClr val="tx1"/>
                          </a:solidFill>
                          <a:effectLst/>
                          <a:latin typeface="+mn-lt"/>
                          <a:ea typeface="+mn-ea"/>
                          <a:cs typeface="+mn-cs"/>
                        </a:rPr>
                        <a:t>及其朋友们的行进路线，一条是暗线，就是</a:t>
                      </a:r>
                      <a:r>
                        <a:rPr lang="en-US" altLang="zh-CN" sz="2400" b="1" kern="1200" dirty="0">
                          <a:solidFill>
                            <a:schemeClr val="tx1"/>
                          </a:solidFill>
                          <a:effectLst/>
                          <a:latin typeface="+mn-lt"/>
                          <a:ea typeface="+mn-ea"/>
                          <a:cs typeface="+mn-cs"/>
                        </a:rPr>
                        <a:t>Dorothy</a:t>
                      </a:r>
                      <a:r>
                        <a:rPr lang="zh-CN" altLang="zh-CN" sz="2400" b="1" kern="1200" dirty="0">
                          <a:solidFill>
                            <a:schemeClr val="tx1"/>
                          </a:solidFill>
                          <a:effectLst/>
                          <a:latin typeface="+mn-lt"/>
                          <a:ea typeface="+mn-ea"/>
                          <a:cs typeface="+mn-cs"/>
                        </a:rPr>
                        <a:t>和她的朋友对自我认识的变化过程。</a:t>
                      </a:r>
                      <a:r>
                        <a:rPr lang="zh-CN" altLang="en-US" sz="2400" b="1" kern="1200" dirty="0">
                          <a:solidFill>
                            <a:schemeClr val="tx1"/>
                          </a:solidFill>
                          <a:effectLst/>
                          <a:latin typeface="+mn-lt"/>
                          <a:ea typeface="+mn-ea"/>
                          <a:cs typeface="+mn-cs"/>
                        </a:rPr>
                        <a:t>教师</a:t>
                      </a:r>
                      <a:r>
                        <a:rPr lang="zh-CN" altLang="zh-CN" sz="2400" b="1" kern="1200" dirty="0">
                          <a:solidFill>
                            <a:schemeClr val="tx1"/>
                          </a:solidFill>
                          <a:effectLst/>
                          <a:latin typeface="+mn-lt"/>
                          <a:ea typeface="+mn-ea"/>
                          <a:cs typeface="+mn-cs"/>
                        </a:rPr>
                        <a:t>带着学生一起重走</a:t>
                      </a:r>
                      <a:r>
                        <a:rPr lang="en-US" altLang="zh-CN" sz="2400" b="1" kern="1200" dirty="0">
                          <a:solidFill>
                            <a:schemeClr val="tx1"/>
                          </a:solidFill>
                          <a:effectLst/>
                          <a:latin typeface="+mn-lt"/>
                          <a:ea typeface="+mn-ea"/>
                          <a:cs typeface="+mn-cs"/>
                        </a:rPr>
                        <a:t>Dorothy</a:t>
                      </a:r>
                      <a:r>
                        <a:rPr lang="zh-CN" altLang="zh-CN" sz="2400" b="1" kern="1200" dirty="0">
                          <a:solidFill>
                            <a:schemeClr val="tx1"/>
                          </a:solidFill>
                          <a:effectLst/>
                          <a:latin typeface="+mn-lt"/>
                          <a:ea typeface="+mn-ea"/>
                          <a:cs typeface="+mn-cs"/>
                        </a:rPr>
                        <a:t>和她朋友的旅行路线，通过问题设置、表演、正误判断等方法分析了故事情节和主要人物，帮助学生更好地把握故事发展、更好地了解人物。在重走旅行路线的同时，</a:t>
                      </a:r>
                      <a:r>
                        <a:rPr lang="zh-CN" altLang="en-US" sz="2400" b="1" kern="1200" dirty="0">
                          <a:solidFill>
                            <a:schemeClr val="tx1"/>
                          </a:solidFill>
                          <a:effectLst/>
                          <a:latin typeface="+mn-lt"/>
                          <a:ea typeface="+mn-ea"/>
                          <a:cs typeface="+mn-cs"/>
                        </a:rPr>
                        <a:t>分析</a:t>
                      </a:r>
                      <a:r>
                        <a:rPr lang="zh-CN" altLang="zh-CN" sz="2400" b="1" kern="1200" dirty="0">
                          <a:solidFill>
                            <a:schemeClr val="tx1"/>
                          </a:solidFill>
                          <a:effectLst/>
                          <a:latin typeface="+mn-lt"/>
                          <a:ea typeface="+mn-ea"/>
                          <a:cs typeface="+mn-cs"/>
                        </a:rPr>
                        <a:t>主要人物的性格特点，并结合</a:t>
                      </a:r>
                      <a:r>
                        <a:rPr lang="zh-CN" altLang="en-US" sz="2400" b="1" kern="1200" dirty="0">
                          <a:solidFill>
                            <a:schemeClr val="tx1"/>
                          </a:solidFill>
                          <a:effectLst/>
                          <a:latin typeface="+mn-lt"/>
                          <a:ea typeface="+mn-ea"/>
                          <a:cs typeface="+mn-cs"/>
                        </a:rPr>
                        <a:t>学生</a:t>
                      </a:r>
                      <a:r>
                        <a:rPr lang="zh-CN" altLang="zh-CN" sz="2400" b="1" kern="1200" dirty="0">
                          <a:solidFill>
                            <a:schemeClr val="tx1"/>
                          </a:solidFill>
                          <a:effectLst/>
                          <a:latin typeface="+mn-lt"/>
                          <a:ea typeface="+mn-ea"/>
                          <a:cs typeface="+mn-cs"/>
                        </a:rPr>
                        <a:t>对自我的评价，通过他们对自我的否定到肯定来推出主题“相信自我，发现自我”，同时进一步引导学生思考如何才能更好地相信自我、发现自我。</a:t>
                      </a:r>
                      <a:endParaRPr lang="zh-CN" altLang="en-US" sz="2400" b="1" dirty="0">
                        <a:solidFill>
                          <a:schemeClr val="tx1"/>
                        </a:solidFill>
                      </a:endParaRPr>
                    </a:p>
                  </a:txBody>
                  <a:tcPr>
                    <a:solidFill>
                      <a:schemeClr val="bg1">
                        <a:lumMod val="85000"/>
                      </a:schemeClr>
                    </a:solidFill>
                  </a:tcPr>
                </a:tc>
                <a:extLst>
                  <a:ext uri="{0D108BD9-81ED-4DB2-BD59-A6C34878D82A}">
                    <a16:rowId xmlns:a16="http://schemas.microsoft.com/office/drawing/2014/main" val="3584953705"/>
                  </a:ext>
                </a:extLst>
              </a:tr>
            </a:tbl>
          </a:graphicData>
        </a:graphic>
      </p:graphicFrame>
    </p:spTree>
    <p:extLst>
      <p:ext uri="{BB962C8B-B14F-4D97-AF65-F5344CB8AC3E}">
        <p14:creationId xmlns:p14="http://schemas.microsoft.com/office/powerpoint/2010/main" val="255831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blinds(horizontal)">
                                      <p:cBhvr>
                                        <p:cTn id="7" dur="5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blinds(horizontal)">
                                      <p:cBhvr>
                                        <p:cTn id="12" dur="5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blinds(horizontal)">
                                      <p:cBhvr>
                                        <p:cTn id="17" dur="5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blinds(horizontal)">
                                      <p:cBhvr>
                                        <p:cTn id="22" dur="5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blinds(horizontal)">
                                      <p:cBhvr>
                                        <p:cTn id="27" dur="5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blinds(horizontal)">
                                      <p:cBhvr>
                                        <p:cTn id="32" dur="5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blinds(horizontal)">
                                      <p:cBhvr>
                                        <p:cTn id="37" dur="5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blinds(horizontal)">
                                      <p:cBhvr>
                                        <p:cTn id="42" dur="5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8">
                                            <p:txEl>
                                              <p:pRg st="13" end="13"/>
                                            </p:txEl>
                                          </p:spTgt>
                                        </p:tgtEl>
                                        <p:attrNameLst>
                                          <p:attrName>style.visibility</p:attrName>
                                        </p:attrNameLst>
                                      </p:cBhvr>
                                      <p:to>
                                        <p:strVal val="visible"/>
                                      </p:to>
                                    </p:set>
                                    <p:animEffect transition="in" filter="blinds(horizontal)">
                                      <p:cBhvr>
                                        <p:cTn id="47" dur="500"/>
                                        <p:tgtEl>
                                          <p:spTgt spid="15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8F86D8F-11A3-45F3-8208-A3D44C17E5A8}"/>
              </a:ext>
            </a:extLst>
          </p:cNvPr>
          <p:cNvSpPr>
            <a:spLocks noGrp="1" noChangeArrowheads="1"/>
          </p:cNvSpPr>
          <p:nvPr>
            <p:ph type="title"/>
          </p:nvPr>
        </p:nvSpPr>
        <p:spPr bwMode="auto">
          <a:xfrm>
            <a:off x="2009241" y="463555"/>
            <a:ext cx="8973160" cy="996743"/>
          </a:xfrm>
          <a:solidFill>
            <a:srgbClr val="FF9900">
              <a:alpha val="81175"/>
            </a:srgbClr>
          </a:solidFill>
          <a:ln>
            <a:solidFill>
              <a:srgbClr val="FF9900"/>
            </a:solidFill>
            <a:miter lim="800000"/>
            <a:headEnd/>
            <a:tailEnd/>
          </a:ln>
        </p:spPr>
        <p:txBody>
          <a:bodyPr vert="horz" wrap="square" lIns="96435" tIns="48218" rIns="96435" bIns="48218" numCol="1" anchor="ctr" anchorCtr="0" compatLnSpc="1">
            <a:prstTxWarp prst="textNoShape">
              <a:avLst/>
            </a:prstTxWarp>
          </a:bodyPr>
          <a:lstStyle/>
          <a:p>
            <a:pPr algn="ctr"/>
            <a:r>
              <a:rPr lang="zh-CN" altLang="en-US" sz="4000" dirty="0"/>
              <a:t>实施</a:t>
            </a:r>
            <a:r>
              <a:rPr lang="zh-CN" altLang="zh-CN" sz="4000" dirty="0"/>
              <a:t>课外文学</a:t>
            </a:r>
            <a:r>
              <a:rPr lang="zh-CN" altLang="en-US" sz="4000" dirty="0"/>
              <a:t>经典阅读的路径</a:t>
            </a:r>
            <a:endParaRPr lang="en-US" altLang="zh-CN" sz="3797" b="1" dirty="0">
              <a:ea typeface="楷体_GB2312" pitchFamily="49" charset="-122"/>
            </a:endParaRPr>
          </a:p>
        </p:txBody>
      </p:sp>
      <p:sp>
        <p:nvSpPr>
          <p:cNvPr id="46083" name="AutoShape 3">
            <a:extLst>
              <a:ext uri="{FF2B5EF4-FFF2-40B4-BE49-F238E27FC236}">
                <a16:creationId xmlns:a16="http://schemas.microsoft.com/office/drawing/2014/main" id="{973EF6F7-045F-40E8-8B61-F96D11032E08}"/>
              </a:ext>
            </a:extLst>
          </p:cNvPr>
          <p:cNvSpPr>
            <a:spLocks noChangeArrowheads="1"/>
          </p:cNvSpPr>
          <p:nvPr/>
        </p:nvSpPr>
        <p:spPr bwMode="auto">
          <a:xfrm>
            <a:off x="8806840" y="3214511"/>
            <a:ext cx="1943015" cy="2732334"/>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46084" name="AutoShape 4">
            <a:extLst>
              <a:ext uri="{FF2B5EF4-FFF2-40B4-BE49-F238E27FC236}">
                <a16:creationId xmlns:a16="http://schemas.microsoft.com/office/drawing/2014/main" id="{903DD9AE-72FF-4D0A-A139-4DCDB11B3A4F}"/>
              </a:ext>
            </a:extLst>
          </p:cNvPr>
          <p:cNvSpPr>
            <a:spLocks noChangeArrowheads="1"/>
          </p:cNvSpPr>
          <p:nvPr/>
        </p:nvSpPr>
        <p:spPr bwMode="auto">
          <a:xfrm>
            <a:off x="6453288" y="3214511"/>
            <a:ext cx="2064319" cy="2732334"/>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46085" name="AutoShape 5">
            <a:extLst>
              <a:ext uri="{FF2B5EF4-FFF2-40B4-BE49-F238E27FC236}">
                <a16:creationId xmlns:a16="http://schemas.microsoft.com/office/drawing/2014/main" id="{6098B3FD-B1BD-4005-983A-838789F0AE19}"/>
              </a:ext>
            </a:extLst>
          </p:cNvPr>
          <p:cNvSpPr>
            <a:spLocks noChangeArrowheads="1"/>
          </p:cNvSpPr>
          <p:nvPr/>
        </p:nvSpPr>
        <p:spPr bwMode="auto">
          <a:xfrm>
            <a:off x="4115564" y="3214511"/>
            <a:ext cx="2064319" cy="2732334"/>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46086" name="AutoShape 6">
            <a:extLst>
              <a:ext uri="{FF2B5EF4-FFF2-40B4-BE49-F238E27FC236}">
                <a16:creationId xmlns:a16="http://schemas.microsoft.com/office/drawing/2014/main" id="{A884BAF0-12F6-40F0-AACD-7EE83E4C4881}"/>
              </a:ext>
            </a:extLst>
          </p:cNvPr>
          <p:cNvSpPr>
            <a:spLocks noChangeArrowheads="1"/>
          </p:cNvSpPr>
          <p:nvPr/>
        </p:nvSpPr>
        <p:spPr bwMode="auto">
          <a:xfrm>
            <a:off x="1892871" y="3214511"/>
            <a:ext cx="2009069" cy="2732334"/>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grpSp>
        <p:nvGrpSpPr>
          <p:cNvPr id="2" name="Group 7">
            <a:extLst>
              <a:ext uri="{FF2B5EF4-FFF2-40B4-BE49-F238E27FC236}">
                <a16:creationId xmlns:a16="http://schemas.microsoft.com/office/drawing/2014/main" id="{C5E18F99-8B8F-42AE-9607-62BD645C9F9D}"/>
              </a:ext>
            </a:extLst>
          </p:cNvPr>
          <p:cNvGrpSpPr>
            <a:grpSpLocks/>
          </p:cNvGrpSpPr>
          <p:nvPr/>
        </p:nvGrpSpPr>
        <p:grpSpPr bwMode="auto">
          <a:xfrm>
            <a:off x="2170148" y="1767981"/>
            <a:ext cx="7875552" cy="1044716"/>
            <a:chOff x="624" y="1152"/>
            <a:chExt cx="4080" cy="720"/>
          </a:xfrm>
        </p:grpSpPr>
        <p:sp>
          <p:nvSpPr>
            <p:cNvPr id="46088" name="Rectangle 8">
              <a:extLst>
                <a:ext uri="{FF2B5EF4-FFF2-40B4-BE49-F238E27FC236}">
                  <a16:creationId xmlns:a16="http://schemas.microsoft.com/office/drawing/2014/main" id="{117D94DB-1382-40A0-8F49-B946B1E7F295}"/>
                </a:ext>
              </a:extLst>
            </p:cNvPr>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rot="10800000" vert="eaVert" wrap="none" anchor="ctr">
              <a:flatTx/>
            </a:bodyPr>
            <a:lstStyle/>
            <a:p>
              <a:pPr algn="ctr" eaLnBrk="1" hangingPunct="1">
                <a:defRPr/>
              </a:pPr>
              <a:endParaRPr lang="zh-CN" altLang="zh-CN">
                <a:latin typeface="Arial" charset="0"/>
              </a:endParaRPr>
            </a:p>
          </p:txBody>
        </p:sp>
        <p:grpSp>
          <p:nvGrpSpPr>
            <p:cNvPr id="28689" name="Group 9">
              <a:extLst>
                <a:ext uri="{FF2B5EF4-FFF2-40B4-BE49-F238E27FC236}">
                  <a16:creationId xmlns:a16="http://schemas.microsoft.com/office/drawing/2014/main" id="{F009C8E4-306D-406A-AB69-D60CAC41A82D}"/>
                </a:ext>
              </a:extLst>
            </p:cNvPr>
            <p:cNvGrpSpPr>
              <a:grpSpLocks/>
            </p:cNvGrpSpPr>
            <p:nvPr/>
          </p:nvGrpSpPr>
          <p:grpSpPr bwMode="auto">
            <a:xfrm>
              <a:off x="1296" y="1296"/>
              <a:ext cx="624" cy="96"/>
              <a:chOff x="2003" y="3439"/>
              <a:chExt cx="468" cy="244"/>
            </a:xfrm>
          </p:grpSpPr>
          <p:sp>
            <p:nvSpPr>
              <p:cNvPr id="28703" name="Oval 10">
                <a:extLst>
                  <a:ext uri="{FF2B5EF4-FFF2-40B4-BE49-F238E27FC236}">
                    <a16:creationId xmlns:a16="http://schemas.microsoft.com/office/drawing/2014/main" id="{9B16505A-1D30-4DDC-9D44-166C94431371}"/>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28704" name="Rectangle 11">
                <a:extLst>
                  <a:ext uri="{FF2B5EF4-FFF2-40B4-BE49-F238E27FC236}">
                    <a16:creationId xmlns:a16="http://schemas.microsoft.com/office/drawing/2014/main" id="{529DDDD7-6A80-445A-84F6-3B846ECE19EB}"/>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46092" name="Oval 12">
                <a:extLst>
                  <a:ext uri="{FF2B5EF4-FFF2-40B4-BE49-F238E27FC236}">
                    <a16:creationId xmlns:a16="http://schemas.microsoft.com/office/drawing/2014/main" id="{0021D671-0638-4C95-BF3D-8E07B045AB4E}"/>
                  </a:ext>
                </a:extLst>
              </p:cNvPr>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eaLnBrk="1" hangingPunct="1">
                  <a:defRPr/>
                </a:pPr>
                <a:endParaRPr lang="zh-CN" altLang="en-US">
                  <a:latin typeface="Arial" charset="0"/>
                </a:endParaRPr>
              </a:p>
            </p:txBody>
          </p:sp>
          <p:sp>
            <p:nvSpPr>
              <p:cNvPr id="46093" name="Oval 13">
                <a:extLst>
                  <a:ext uri="{FF2B5EF4-FFF2-40B4-BE49-F238E27FC236}">
                    <a16:creationId xmlns:a16="http://schemas.microsoft.com/office/drawing/2014/main" id="{4E22D8AE-7791-4897-B548-65BB38AF3AA7}"/>
                  </a:ext>
                </a:extLst>
              </p:cNvPr>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Arial" charset="0"/>
                </a:endParaRPr>
              </a:p>
            </p:txBody>
          </p:sp>
        </p:grpSp>
        <p:sp>
          <p:nvSpPr>
            <p:cNvPr id="46094" name="Rectangle 14">
              <a:extLst>
                <a:ext uri="{FF2B5EF4-FFF2-40B4-BE49-F238E27FC236}">
                  <a16:creationId xmlns:a16="http://schemas.microsoft.com/office/drawing/2014/main" id="{92085A9B-2449-4D8A-ABAB-D29A3C6FE29A}"/>
                </a:ext>
              </a:extLst>
            </p:cNvPr>
            <p:cNvSpPr>
              <a:spLocks noChangeArrowheads="1"/>
            </p:cNvSpPr>
            <p:nvPr/>
          </p:nvSpPr>
          <p:spPr bwMode="gray">
            <a:xfrm rot="3419336">
              <a:off x="1776"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eaLnBrk="1" hangingPunct="1">
                <a:defRPr/>
              </a:pPr>
              <a:endParaRPr lang="zh-CN" altLang="en-US">
                <a:latin typeface="Arial" charset="0"/>
              </a:endParaRPr>
            </a:p>
          </p:txBody>
        </p:sp>
        <p:grpSp>
          <p:nvGrpSpPr>
            <p:cNvPr id="28691" name="Group 15">
              <a:extLst>
                <a:ext uri="{FF2B5EF4-FFF2-40B4-BE49-F238E27FC236}">
                  <a16:creationId xmlns:a16="http://schemas.microsoft.com/office/drawing/2014/main" id="{178FE530-F79F-47DA-A3EF-5AACD7300AE5}"/>
                </a:ext>
              </a:extLst>
            </p:cNvPr>
            <p:cNvGrpSpPr>
              <a:grpSpLocks/>
            </p:cNvGrpSpPr>
            <p:nvPr/>
          </p:nvGrpSpPr>
          <p:grpSpPr bwMode="auto">
            <a:xfrm>
              <a:off x="2448" y="1296"/>
              <a:ext cx="624" cy="96"/>
              <a:chOff x="2003" y="3439"/>
              <a:chExt cx="468" cy="244"/>
            </a:xfrm>
          </p:grpSpPr>
          <p:sp>
            <p:nvSpPr>
              <p:cNvPr id="28699" name="Oval 16">
                <a:extLst>
                  <a:ext uri="{FF2B5EF4-FFF2-40B4-BE49-F238E27FC236}">
                    <a16:creationId xmlns:a16="http://schemas.microsoft.com/office/drawing/2014/main" id="{1FE0D95C-0151-4AB6-A6E0-20E3E92C857B}"/>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28700" name="Rectangle 17">
                <a:extLst>
                  <a:ext uri="{FF2B5EF4-FFF2-40B4-BE49-F238E27FC236}">
                    <a16:creationId xmlns:a16="http://schemas.microsoft.com/office/drawing/2014/main" id="{B2B94792-7A63-447B-8E13-E1964F2BA63B}"/>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46098" name="Oval 18">
                <a:extLst>
                  <a:ext uri="{FF2B5EF4-FFF2-40B4-BE49-F238E27FC236}">
                    <a16:creationId xmlns:a16="http://schemas.microsoft.com/office/drawing/2014/main" id="{3B1DD504-3B8D-43FC-B14D-D3AE4815FE86}"/>
                  </a:ext>
                </a:extLst>
              </p:cNvPr>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eaLnBrk="1" hangingPunct="1">
                  <a:defRPr/>
                </a:pPr>
                <a:endParaRPr lang="zh-CN" altLang="en-US">
                  <a:latin typeface="Arial" charset="0"/>
                </a:endParaRPr>
              </a:p>
            </p:txBody>
          </p:sp>
          <p:sp>
            <p:nvSpPr>
              <p:cNvPr id="46099" name="Oval 19">
                <a:extLst>
                  <a:ext uri="{FF2B5EF4-FFF2-40B4-BE49-F238E27FC236}">
                    <a16:creationId xmlns:a16="http://schemas.microsoft.com/office/drawing/2014/main" id="{5741C3BB-6AD2-4D9E-827D-D675DDF4DFE4}"/>
                  </a:ext>
                </a:extLst>
              </p:cNvPr>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Arial" charset="0"/>
                </a:endParaRPr>
              </a:p>
            </p:txBody>
          </p:sp>
        </p:grpSp>
        <p:sp>
          <p:nvSpPr>
            <p:cNvPr id="46100" name="Rectangle 20">
              <a:extLst>
                <a:ext uri="{FF2B5EF4-FFF2-40B4-BE49-F238E27FC236}">
                  <a16:creationId xmlns:a16="http://schemas.microsoft.com/office/drawing/2014/main" id="{65326A74-571F-404E-8F40-7A3189385A3F}"/>
                </a:ext>
              </a:extLst>
            </p:cNvPr>
            <p:cNvSpPr>
              <a:spLocks noChangeArrowheads="1"/>
            </p:cNvSpPr>
            <p:nvPr/>
          </p:nvSpPr>
          <p:spPr bwMode="gray">
            <a:xfrm rot="3419336">
              <a:off x="2880" y="1152"/>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eaLnBrk="1" hangingPunct="1">
                <a:defRPr/>
              </a:pPr>
              <a:endParaRPr lang="zh-CN" altLang="en-US">
                <a:latin typeface="Arial" charset="0"/>
              </a:endParaRPr>
            </a:p>
          </p:txBody>
        </p:sp>
        <p:grpSp>
          <p:nvGrpSpPr>
            <p:cNvPr id="28693" name="Group 21">
              <a:extLst>
                <a:ext uri="{FF2B5EF4-FFF2-40B4-BE49-F238E27FC236}">
                  <a16:creationId xmlns:a16="http://schemas.microsoft.com/office/drawing/2014/main" id="{B4EBD7DF-8C2E-4E38-8B93-1BDF37F22C6F}"/>
                </a:ext>
              </a:extLst>
            </p:cNvPr>
            <p:cNvGrpSpPr>
              <a:grpSpLocks/>
            </p:cNvGrpSpPr>
            <p:nvPr/>
          </p:nvGrpSpPr>
          <p:grpSpPr bwMode="auto">
            <a:xfrm>
              <a:off x="3600" y="1296"/>
              <a:ext cx="816" cy="96"/>
              <a:chOff x="2003" y="3439"/>
              <a:chExt cx="468" cy="244"/>
            </a:xfrm>
          </p:grpSpPr>
          <p:sp>
            <p:nvSpPr>
              <p:cNvPr id="28695" name="Oval 22">
                <a:extLst>
                  <a:ext uri="{FF2B5EF4-FFF2-40B4-BE49-F238E27FC236}">
                    <a16:creationId xmlns:a16="http://schemas.microsoft.com/office/drawing/2014/main" id="{BDD03121-0248-437A-AA8E-F8EDDB25CE67}"/>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28696" name="Rectangle 23">
                <a:extLst>
                  <a:ext uri="{FF2B5EF4-FFF2-40B4-BE49-F238E27FC236}">
                    <a16:creationId xmlns:a16="http://schemas.microsoft.com/office/drawing/2014/main" id="{3BA52449-1DB2-4A38-94C4-D5AEEDDD75B8}"/>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98"/>
              </a:p>
            </p:txBody>
          </p:sp>
          <p:sp>
            <p:nvSpPr>
              <p:cNvPr id="46104" name="Oval 24">
                <a:extLst>
                  <a:ext uri="{FF2B5EF4-FFF2-40B4-BE49-F238E27FC236}">
                    <a16:creationId xmlns:a16="http://schemas.microsoft.com/office/drawing/2014/main" id="{C5975B6B-D90A-438D-A3A0-8F217A4132E6}"/>
                  </a:ext>
                </a:extLst>
              </p:cNvPr>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eaLnBrk="1" hangingPunct="1">
                  <a:defRPr/>
                </a:pPr>
                <a:endParaRPr lang="zh-CN" altLang="en-US">
                  <a:latin typeface="Arial" charset="0"/>
                </a:endParaRPr>
              </a:p>
            </p:txBody>
          </p:sp>
          <p:sp>
            <p:nvSpPr>
              <p:cNvPr id="46105" name="Oval 25">
                <a:extLst>
                  <a:ext uri="{FF2B5EF4-FFF2-40B4-BE49-F238E27FC236}">
                    <a16:creationId xmlns:a16="http://schemas.microsoft.com/office/drawing/2014/main" id="{29B56C2F-D473-4680-9AA4-906FC62424E4}"/>
                  </a:ext>
                </a:extLst>
              </p:cNvPr>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Arial" charset="0"/>
                </a:endParaRPr>
              </a:p>
            </p:txBody>
          </p:sp>
        </p:grpSp>
        <p:sp>
          <p:nvSpPr>
            <p:cNvPr id="46106" name="Rectangle 26">
              <a:extLst>
                <a:ext uri="{FF2B5EF4-FFF2-40B4-BE49-F238E27FC236}">
                  <a16:creationId xmlns:a16="http://schemas.microsoft.com/office/drawing/2014/main" id="{43C4FEDF-48B3-460B-ADE3-38BEE4C7391D}"/>
                </a:ext>
              </a:extLst>
            </p:cNvPr>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eaLnBrk="1" hangingPunct="1">
                <a:defRPr/>
              </a:pPr>
              <a:endParaRPr lang="zh-CN" altLang="en-US">
                <a:latin typeface="Arial" charset="0"/>
              </a:endParaRPr>
            </a:p>
          </p:txBody>
        </p:sp>
      </p:grpSp>
      <p:sp>
        <p:nvSpPr>
          <p:cNvPr id="46107" name="Rectangle 27">
            <a:extLst>
              <a:ext uri="{FF2B5EF4-FFF2-40B4-BE49-F238E27FC236}">
                <a16:creationId xmlns:a16="http://schemas.microsoft.com/office/drawing/2014/main" id="{BF1FF7BC-C9FE-4E8C-8A0D-11626509D612}"/>
              </a:ext>
            </a:extLst>
          </p:cNvPr>
          <p:cNvSpPr>
            <a:spLocks noChangeArrowheads="1"/>
          </p:cNvSpPr>
          <p:nvPr/>
        </p:nvSpPr>
        <p:spPr bwMode="auto">
          <a:xfrm>
            <a:off x="2396927" y="3603066"/>
            <a:ext cx="2410883"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zh-CN" b="1" dirty="0"/>
              <a:t>超越</a:t>
            </a:r>
            <a:endParaRPr lang="en-US" altLang="zh-CN" b="1" dirty="0"/>
          </a:p>
          <a:p>
            <a:pPr>
              <a:buNone/>
            </a:pPr>
            <a:r>
              <a:rPr lang="zh-CN" altLang="zh-CN" b="1" dirty="0"/>
              <a:t>教学</a:t>
            </a:r>
            <a:endParaRPr lang="en-US" altLang="zh-CN" b="1" dirty="0"/>
          </a:p>
          <a:p>
            <a:pPr>
              <a:buNone/>
            </a:pPr>
            <a:r>
              <a:rPr lang="zh-CN" altLang="zh-CN" b="1" dirty="0"/>
              <a:t>目标</a:t>
            </a:r>
            <a:endParaRPr lang="zh-CN" altLang="en-US" b="1" dirty="0"/>
          </a:p>
        </p:txBody>
      </p:sp>
      <p:sp>
        <p:nvSpPr>
          <p:cNvPr id="46108" name="Rectangle 28">
            <a:extLst>
              <a:ext uri="{FF2B5EF4-FFF2-40B4-BE49-F238E27FC236}">
                <a16:creationId xmlns:a16="http://schemas.microsoft.com/office/drawing/2014/main" id="{B8DD3520-5D44-4CAC-97AA-F460D652D6CD}"/>
              </a:ext>
            </a:extLst>
          </p:cNvPr>
          <p:cNvSpPr>
            <a:spLocks noChangeArrowheads="1"/>
          </p:cNvSpPr>
          <p:nvPr/>
        </p:nvSpPr>
        <p:spPr bwMode="auto">
          <a:xfrm>
            <a:off x="4642038" y="3666211"/>
            <a:ext cx="2491246" cy="215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zh-CN" b="1" dirty="0"/>
              <a:t>跨越</a:t>
            </a:r>
            <a:endParaRPr lang="en-US" altLang="zh-CN" b="1" dirty="0"/>
          </a:p>
          <a:p>
            <a:pPr>
              <a:buNone/>
            </a:pPr>
            <a:r>
              <a:rPr lang="zh-CN" altLang="zh-CN" b="1" dirty="0"/>
              <a:t>阅读</a:t>
            </a:r>
            <a:endParaRPr lang="en-US" altLang="zh-CN" b="1" dirty="0"/>
          </a:p>
          <a:p>
            <a:pPr>
              <a:buNone/>
            </a:pPr>
            <a:r>
              <a:rPr lang="zh-CN" altLang="zh-CN" b="1" dirty="0"/>
              <a:t>时空</a:t>
            </a:r>
            <a:endParaRPr lang="zh-CN" altLang="en-US" b="1" dirty="0"/>
          </a:p>
          <a:p>
            <a:pPr eaLnBrk="1" hangingPunct="1">
              <a:spcBef>
                <a:spcPct val="0"/>
              </a:spcBef>
              <a:buFontTx/>
              <a:buNone/>
            </a:pPr>
            <a:endParaRPr lang="zh-CN" altLang="en-US" sz="2531" b="1" dirty="0"/>
          </a:p>
        </p:txBody>
      </p:sp>
      <p:sp>
        <p:nvSpPr>
          <p:cNvPr id="46109" name="Rectangle 29">
            <a:extLst>
              <a:ext uri="{FF2B5EF4-FFF2-40B4-BE49-F238E27FC236}">
                <a16:creationId xmlns:a16="http://schemas.microsoft.com/office/drawing/2014/main" id="{352424F3-5B30-451C-B03F-030D1B74D3C2}"/>
              </a:ext>
            </a:extLst>
          </p:cNvPr>
          <p:cNvSpPr>
            <a:spLocks noChangeArrowheads="1"/>
          </p:cNvSpPr>
          <p:nvPr/>
        </p:nvSpPr>
        <p:spPr bwMode="auto">
          <a:xfrm>
            <a:off x="7032449" y="3616071"/>
            <a:ext cx="2410883"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None/>
            </a:pPr>
            <a:r>
              <a:rPr lang="zh-CN" altLang="zh-CN" b="1" dirty="0"/>
              <a:t>丰富</a:t>
            </a:r>
            <a:endParaRPr lang="en-US" altLang="zh-CN" b="1" dirty="0"/>
          </a:p>
          <a:p>
            <a:pPr eaLnBrk="1" hangingPunct="1">
              <a:buNone/>
            </a:pPr>
            <a:r>
              <a:rPr lang="zh-CN" altLang="zh-CN" b="1" dirty="0"/>
              <a:t>阅读</a:t>
            </a:r>
            <a:endParaRPr lang="en-US" altLang="zh-CN" b="1" dirty="0"/>
          </a:p>
          <a:p>
            <a:pPr eaLnBrk="1" hangingPunct="1">
              <a:buNone/>
            </a:pPr>
            <a:r>
              <a:rPr lang="zh-CN" altLang="zh-CN" b="1" dirty="0"/>
              <a:t>方法</a:t>
            </a:r>
            <a:endParaRPr lang="zh-CN" altLang="en-US" b="1" dirty="0"/>
          </a:p>
        </p:txBody>
      </p:sp>
      <p:sp>
        <p:nvSpPr>
          <p:cNvPr id="46110" name="Rectangle 30">
            <a:extLst>
              <a:ext uri="{FF2B5EF4-FFF2-40B4-BE49-F238E27FC236}">
                <a16:creationId xmlns:a16="http://schemas.microsoft.com/office/drawing/2014/main" id="{138FC970-2C2A-4274-BDD1-711C07AE7E62}"/>
              </a:ext>
            </a:extLst>
          </p:cNvPr>
          <p:cNvSpPr>
            <a:spLocks noChangeArrowheads="1"/>
          </p:cNvSpPr>
          <p:nvPr/>
        </p:nvSpPr>
        <p:spPr bwMode="auto">
          <a:xfrm>
            <a:off x="9267292" y="3634222"/>
            <a:ext cx="2491246"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en-US" b="1" dirty="0"/>
              <a:t>优化</a:t>
            </a:r>
            <a:endParaRPr lang="en-US" altLang="zh-CN" b="1" dirty="0"/>
          </a:p>
          <a:p>
            <a:pPr>
              <a:buNone/>
            </a:pPr>
            <a:r>
              <a:rPr lang="zh-CN" altLang="en-US" b="1" dirty="0"/>
              <a:t>设计</a:t>
            </a:r>
            <a:endParaRPr lang="en-US" altLang="zh-CN" b="1" dirty="0"/>
          </a:p>
          <a:p>
            <a:pPr>
              <a:buNone/>
            </a:pPr>
            <a:r>
              <a:rPr lang="zh-CN" altLang="en-US" b="1" dirty="0"/>
              <a:t>理念</a:t>
            </a:r>
          </a:p>
        </p:txBody>
      </p:sp>
      <p:sp>
        <p:nvSpPr>
          <p:cNvPr id="46111" name="Rectangle 31">
            <a:extLst>
              <a:ext uri="{FF2B5EF4-FFF2-40B4-BE49-F238E27FC236}">
                <a16:creationId xmlns:a16="http://schemas.microsoft.com/office/drawing/2014/main" id="{44FF6D8F-9910-4052-858C-539D36751B7F}"/>
              </a:ext>
            </a:extLst>
          </p:cNvPr>
          <p:cNvSpPr>
            <a:spLocks noChangeArrowheads="1"/>
          </p:cNvSpPr>
          <p:nvPr/>
        </p:nvSpPr>
        <p:spPr bwMode="auto">
          <a:xfrm>
            <a:off x="2893413" y="2089433"/>
            <a:ext cx="365806"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531" b="1" dirty="0"/>
              <a:t>1</a:t>
            </a:r>
          </a:p>
        </p:txBody>
      </p:sp>
      <p:sp>
        <p:nvSpPr>
          <p:cNvPr id="46112" name="Rectangle 32">
            <a:extLst>
              <a:ext uri="{FF2B5EF4-FFF2-40B4-BE49-F238E27FC236}">
                <a16:creationId xmlns:a16="http://schemas.microsoft.com/office/drawing/2014/main" id="{743406F7-DE9D-412B-BCE3-12F68461B7BB}"/>
              </a:ext>
            </a:extLst>
          </p:cNvPr>
          <p:cNvSpPr>
            <a:spLocks noChangeArrowheads="1"/>
          </p:cNvSpPr>
          <p:nvPr/>
        </p:nvSpPr>
        <p:spPr bwMode="auto">
          <a:xfrm>
            <a:off x="7072278" y="1928707"/>
            <a:ext cx="373353"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531" b="1" dirty="0"/>
              <a:t>3</a:t>
            </a:r>
          </a:p>
        </p:txBody>
      </p:sp>
      <p:sp>
        <p:nvSpPr>
          <p:cNvPr id="46113" name="Rectangle 33">
            <a:extLst>
              <a:ext uri="{FF2B5EF4-FFF2-40B4-BE49-F238E27FC236}">
                <a16:creationId xmlns:a16="http://schemas.microsoft.com/office/drawing/2014/main" id="{A32D1766-0365-427A-831A-5C56416F6C8E}"/>
              </a:ext>
            </a:extLst>
          </p:cNvPr>
          <p:cNvSpPr>
            <a:spLocks noChangeArrowheads="1"/>
          </p:cNvSpPr>
          <p:nvPr/>
        </p:nvSpPr>
        <p:spPr bwMode="auto">
          <a:xfrm>
            <a:off x="9242072" y="1928707"/>
            <a:ext cx="365806"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531" b="1" dirty="0"/>
              <a:t>4</a:t>
            </a:r>
          </a:p>
        </p:txBody>
      </p:sp>
      <p:sp>
        <p:nvSpPr>
          <p:cNvPr id="46114" name="Rectangle 34">
            <a:extLst>
              <a:ext uri="{FF2B5EF4-FFF2-40B4-BE49-F238E27FC236}">
                <a16:creationId xmlns:a16="http://schemas.microsoft.com/office/drawing/2014/main" id="{8642D6BE-A878-4F95-B7C6-C86D463E94FE}"/>
              </a:ext>
            </a:extLst>
          </p:cNvPr>
          <p:cNvSpPr>
            <a:spLocks noChangeArrowheads="1"/>
          </p:cNvSpPr>
          <p:nvPr/>
        </p:nvSpPr>
        <p:spPr bwMode="auto">
          <a:xfrm>
            <a:off x="4902482" y="2009070"/>
            <a:ext cx="365806"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531" b="1" dirty="0"/>
              <a:t>2</a:t>
            </a:r>
          </a:p>
        </p:txBody>
      </p:sp>
    </p:spTree>
    <p:extLst>
      <p:ext uri="{BB962C8B-B14F-4D97-AF65-F5344CB8AC3E}">
        <p14:creationId xmlns:p14="http://schemas.microsoft.com/office/powerpoint/2010/main" val="142446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11"/>
                                        </p:tgtEl>
                                        <p:attrNameLst>
                                          <p:attrName>style.visibility</p:attrName>
                                        </p:attrNameLst>
                                      </p:cBhvr>
                                      <p:to>
                                        <p:strVal val="visible"/>
                                      </p:to>
                                    </p:set>
                                    <p:animEffect transition="in" filter="blinds(horizontal)">
                                      <p:cBhvr>
                                        <p:cTn id="7" dur="500"/>
                                        <p:tgtEl>
                                          <p:spTgt spid="461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114"/>
                                        </p:tgtEl>
                                        <p:attrNameLst>
                                          <p:attrName>style.visibility</p:attrName>
                                        </p:attrNameLst>
                                      </p:cBhvr>
                                      <p:to>
                                        <p:strVal val="visible"/>
                                      </p:to>
                                    </p:set>
                                    <p:animEffect transition="in" filter="blinds(horizontal)">
                                      <p:cBhvr>
                                        <p:cTn id="10" dur="500"/>
                                        <p:tgtEl>
                                          <p:spTgt spid="461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6112"/>
                                        </p:tgtEl>
                                        <p:attrNameLst>
                                          <p:attrName>style.visibility</p:attrName>
                                        </p:attrNameLst>
                                      </p:cBhvr>
                                      <p:to>
                                        <p:strVal val="visible"/>
                                      </p:to>
                                    </p:set>
                                    <p:animEffect transition="in" filter="blinds(horizontal)">
                                      <p:cBhvr>
                                        <p:cTn id="13" dur="500"/>
                                        <p:tgtEl>
                                          <p:spTgt spid="461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6113"/>
                                        </p:tgtEl>
                                        <p:attrNameLst>
                                          <p:attrName>style.visibility</p:attrName>
                                        </p:attrNameLst>
                                      </p:cBhvr>
                                      <p:to>
                                        <p:strVal val="visible"/>
                                      </p:to>
                                    </p:set>
                                    <p:animEffect transition="in" filter="blinds(horizontal)">
                                      <p:cBhvr>
                                        <p:cTn id="16" dur="500"/>
                                        <p:tgtEl>
                                          <p:spTgt spid="46113"/>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6086"/>
                                        </p:tgtEl>
                                        <p:attrNameLst>
                                          <p:attrName>style.visibility</p:attrName>
                                        </p:attrNameLst>
                                      </p:cBhvr>
                                      <p:to>
                                        <p:strVal val="visible"/>
                                      </p:to>
                                    </p:set>
                                    <p:animEffect transition="in" filter="blinds(horizontal)">
                                      <p:cBhvr>
                                        <p:cTn id="24" dur="500"/>
                                        <p:tgtEl>
                                          <p:spTgt spid="4608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6107"/>
                                        </p:tgtEl>
                                        <p:attrNameLst>
                                          <p:attrName>style.visibility</p:attrName>
                                        </p:attrNameLst>
                                      </p:cBhvr>
                                      <p:to>
                                        <p:strVal val="visible"/>
                                      </p:to>
                                    </p:set>
                                    <p:animEffect transition="in" filter="blinds(horizontal)">
                                      <p:cBhvr>
                                        <p:cTn id="27" dur="500"/>
                                        <p:tgtEl>
                                          <p:spTgt spid="461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085"/>
                                        </p:tgtEl>
                                        <p:attrNameLst>
                                          <p:attrName>style.visibility</p:attrName>
                                        </p:attrNameLst>
                                      </p:cBhvr>
                                      <p:to>
                                        <p:strVal val="visible"/>
                                      </p:to>
                                    </p:set>
                                    <p:animEffect transition="in" filter="blinds(horizontal)">
                                      <p:cBhvr>
                                        <p:cTn id="32" dur="500"/>
                                        <p:tgtEl>
                                          <p:spTgt spid="4608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6108"/>
                                        </p:tgtEl>
                                        <p:attrNameLst>
                                          <p:attrName>style.visibility</p:attrName>
                                        </p:attrNameLst>
                                      </p:cBhvr>
                                      <p:to>
                                        <p:strVal val="visible"/>
                                      </p:to>
                                    </p:set>
                                    <p:animEffect transition="in" filter="blinds(horizontal)">
                                      <p:cBhvr>
                                        <p:cTn id="35" dur="500"/>
                                        <p:tgtEl>
                                          <p:spTgt spid="461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6084"/>
                                        </p:tgtEl>
                                        <p:attrNameLst>
                                          <p:attrName>style.visibility</p:attrName>
                                        </p:attrNameLst>
                                      </p:cBhvr>
                                      <p:to>
                                        <p:strVal val="visible"/>
                                      </p:to>
                                    </p:set>
                                    <p:animEffect transition="in" filter="blinds(horizontal)">
                                      <p:cBhvr>
                                        <p:cTn id="40" dur="500"/>
                                        <p:tgtEl>
                                          <p:spTgt spid="4608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6109"/>
                                        </p:tgtEl>
                                        <p:attrNameLst>
                                          <p:attrName>style.visibility</p:attrName>
                                        </p:attrNameLst>
                                      </p:cBhvr>
                                      <p:to>
                                        <p:strVal val="visible"/>
                                      </p:to>
                                    </p:set>
                                    <p:animEffect transition="in" filter="blinds(horizontal)">
                                      <p:cBhvr>
                                        <p:cTn id="43" dur="500"/>
                                        <p:tgtEl>
                                          <p:spTgt spid="461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6083"/>
                                        </p:tgtEl>
                                        <p:attrNameLst>
                                          <p:attrName>style.visibility</p:attrName>
                                        </p:attrNameLst>
                                      </p:cBhvr>
                                      <p:to>
                                        <p:strVal val="visible"/>
                                      </p:to>
                                    </p:set>
                                    <p:animEffect transition="in" filter="blinds(horizontal)">
                                      <p:cBhvr>
                                        <p:cTn id="48" dur="500"/>
                                        <p:tgtEl>
                                          <p:spTgt spid="4608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6110"/>
                                        </p:tgtEl>
                                        <p:attrNameLst>
                                          <p:attrName>style.visibility</p:attrName>
                                        </p:attrNameLst>
                                      </p:cBhvr>
                                      <p:to>
                                        <p:strVal val="visible"/>
                                      </p:to>
                                    </p:set>
                                    <p:animEffect transition="in" filter="blinds(horizontal)">
                                      <p:cBhvr>
                                        <p:cTn id="51" dur="500"/>
                                        <p:tgtEl>
                                          <p:spTgt spid="46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4" grpId="0" animBg="1"/>
      <p:bldP spid="46085" grpId="0" animBg="1"/>
      <p:bldP spid="46086" grpId="0" animBg="1"/>
      <p:bldP spid="46107" grpId="0"/>
      <p:bldP spid="46108" grpId="0"/>
      <p:bldP spid="46109" grpId="0"/>
      <p:bldP spid="46110" grpId="0"/>
      <p:bldP spid="46111" grpId="0"/>
      <p:bldP spid="46112" grpId="0"/>
      <p:bldP spid="46113" grpId="0"/>
      <p:bldP spid="461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flipH="1">
            <a:off x="717834" y="447973"/>
            <a:ext cx="1535077" cy="369332"/>
          </a:xfrm>
          <a:prstGeom prst="rect">
            <a:avLst/>
          </a:prstGeom>
          <a:noFill/>
        </p:spPr>
        <p:txBody>
          <a:bodyPr wrap="square" rtlCol="0">
            <a:spAutoFit/>
          </a:bodyPr>
          <a:lstStyle/>
          <a:p>
            <a:endParaRPr lang="zh-CN" altLang="en-US" dirty="0"/>
          </a:p>
        </p:txBody>
      </p:sp>
      <p:sp>
        <p:nvSpPr>
          <p:cNvPr id="3" name="标题 2">
            <a:extLst>
              <a:ext uri="{FF2B5EF4-FFF2-40B4-BE49-F238E27FC236}">
                <a16:creationId xmlns:a16="http://schemas.microsoft.com/office/drawing/2014/main" id="{9BFC0460-FA4B-43D3-9373-65786FFDCFB2}"/>
              </a:ext>
            </a:extLst>
          </p:cNvPr>
          <p:cNvSpPr>
            <a:spLocks noGrp="1"/>
          </p:cNvSpPr>
          <p:nvPr>
            <p:ph type="title"/>
          </p:nvPr>
        </p:nvSpPr>
        <p:spPr>
          <a:xfrm>
            <a:off x="1486878" y="632639"/>
            <a:ext cx="10608469" cy="1530011"/>
          </a:xfrm>
        </p:spPr>
        <p:txBody>
          <a:bodyPr>
            <a:normAutofit/>
          </a:bodyPr>
          <a:lstStyle/>
          <a:p>
            <a:br>
              <a:rPr lang="zh-CN" altLang="en-US" sz="5400" b="1" dirty="0">
                <a:latin typeface="宋体" panose="02010600030101010101" pitchFamily="2" charset="-122"/>
              </a:rPr>
            </a:br>
            <a:endParaRPr lang="zh-CN" altLang="en-US" dirty="0"/>
          </a:p>
        </p:txBody>
      </p:sp>
      <p:sp>
        <p:nvSpPr>
          <p:cNvPr id="6" name="内容占位符 5">
            <a:extLst>
              <a:ext uri="{FF2B5EF4-FFF2-40B4-BE49-F238E27FC236}">
                <a16:creationId xmlns:a16="http://schemas.microsoft.com/office/drawing/2014/main" id="{2A43BA39-8C6F-458C-972C-F678A6204468}"/>
              </a:ext>
            </a:extLst>
          </p:cNvPr>
          <p:cNvSpPr>
            <a:spLocks noGrp="1"/>
          </p:cNvSpPr>
          <p:nvPr>
            <p:ph idx="1"/>
          </p:nvPr>
        </p:nvSpPr>
        <p:spPr>
          <a:xfrm>
            <a:off x="981124" y="2541522"/>
            <a:ext cx="10608469" cy="4243155"/>
          </a:xfrm>
        </p:spPr>
        <p:txBody>
          <a:bodyPr/>
          <a:lstStyle/>
          <a:p>
            <a:pPr marL="0" indent="0">
              <a:buNone/>
            </a:pPr>
            <a:r>
              <a:rPr lang="en-US" altLang="zh-CN"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rPr>
              <a:t>提升教师的课改理念和阅读素养</a:t>
            </a:r>
            <a:endParaRPr lang="en-US" altLang="zh-CN"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en-US" altLang="zh-CN"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rPr>
              <a:t>构建课外阅读课程资源</a:t>
            </a:r>
            <a:endParaRPr lang="en-US" altLang="zh-TW"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endParaRPr>
          </a:p>
          <a:p>
            <a:endParaRPr lang="zh-CN" altLang="en-US" dirty="0"/>
          </a:p>
        </p:txBody>
      </p:sp>
      <p:sp>
        <p:nvSpPr>
          <p:cNvPr id="8" name="Rectangle 2">
            <a:extLst>
              <a:ext uri="{FF2B5EF4-FFF2-40B4-BE49-F238E27FC236}">
                <a16:creationId xmlns:a16="http://schemas.microsoft.com/office/drawing/2014/main" id="{30DF9447-25F7-4B7E-980D-F9A0ADE4C4C6}"/>
              </a:ext>
            </a:extLst>
          </p:cNvPr>
          <p:cNvSpPr txBox="1">
            <a:spLocks noChangeArrowheads="1"/>
          </p:cNvSpPr>
          <p:nvPr/>
        </p:nvSpPr>
        <p:spPr bwMode="auto">
          <a:xfrm>
            <a:off x="2252910" y="786706"/>
            <a:ext cx="8064896" cy="1063746"/>
          </a:xfrm>
          <a:prstGeom prst="rect">
            <a:avLst/>
          </a:prstGeom>
          <a:solidFill>
            <a:srgbClr val="FF9900">
              <a:alpha val="81175"/>
            </a:srgbClr>
          </a:solidFill>
          <a:ln>
            <a:solidFill>
              <a:srgbClr val="FF9900"/>
            </a:solidFill>
            <a:miter lim="800000"/>
            <a:headEnd/>
            <a:tailEnd/>
          </a:ln>
        </p:spPr>
        <p:txBody>
          <a:bodyPr vert="horz" wrap="square" lIns="96435" tIns="48218" rIns="96435" bIns="48218" numCol="1" rtlCol="0" anchor="ctr" anchorCtr="0" compatLnSpc="1">
            <a:prstTxWarp prst="textNoShape">
              <a:avLst/>
            </a:prstTxWarp>
            <a:normAutofit/>
          </a:bodyPr>
          <a:lstStyle>
            <a:lvl1pPr marL="0" algn="l" defTabSz="964326" rtl="0" eaLnBrk="1" latinLnBrk="0" hangingPunct="1">
              <a:lnSpc>
                <a:spcPct val="85000"/>
              </a:lnSpc>
              <a:spcBef>
                <a:spcPct val="0"/>
              </a:spcBef>
              <a:buNone/>
              <a:defRPr sz="5062" kern="1200" spc="-53" baseline="0">
                <a:solidFill>
                  <a:schemeClr val="tx1">
                    <a:lumMod val="75000"/>
                    <a:lumOff val="25000"/>
                  </a:schemeClr>
                </a:solidFill>
                <a:latin typeface="+mj-lt"/>
                <a:ea typeface="+mj-ea"/>
                <a:cs typeface="+mj-cs"/>
              </a:defRPr>
            </a:lvl1pPr>
          </a:lstStyle>
          <a:p>
            <a:pPr algn="ctr" fontAlgn="auto">
              <a:spcAft>
                <a:spcPts val="0"/>
              </a:spcAft>
            </a:pPr>
            <a:r>
              <a:rPr lang="zh-CN" altLang="en-US" sz="4000" b="1" dirty="0">
                <a:latin typeface="宋体" panose="02010600030101010101" pitchFamily="2" charset="-122"/>
              </a:rPr>
              <a:t>推进文学经典阅读教学的保障机制</a:t>
            </a:r>
            <a:endParaRPr lang="en-US" altLang="zh-CN" sz="4000" b="1" dirty="0">
              <a:ea typeface="楷体_GB2312" pitchFamily="49"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3B7648-B627-4AC9-A5B4-0DFD3F9BE64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ABA680B-ADDF-49B6-860F-A2746124385E}"/>
              </a:ext>
            </a:extLst>
          </p:cNvPr>
          <p:cNvSpPr>
            <a:spLocks noGrp="1"/>
          </p:cNvSpPr>
          <p:nvPr>
            <p:ph idx="1"/>
          </p:nvPr>
        </p:nvSpPr>
        <p:spPr/>
        <p:txBody>
          <a:bodyPr/>
          <a:lstStyle/>
          <a:p>
            <a:r>
              <a:rPr lang="en-US" altLang="zh-CN"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rPr>
              <a:t>3. </a:t>
            </a:r>
            <a:r>
              <a:rPr lang="zh-CN" altLang="en-US"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rPr>
              <a:t>课外阅读成果的多元化评价 </a:t>
            </a:r>
            <a:endParaRPr lang="en-US" altLang="zh-CN" sz="32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a:solidFill>
                  <a:srgbClr val="3003ED"/>
                </a:solidFill>
              </a:rPr>
              <a:t> </a:t>
            </a:r>
            <a:r>
              <a:rPr lang="en-US" altLang="zh-CN" sz="2800" dirty="0">
                <a:solidFill>
                  <a:srgbClr val="3003ED"/>
                </a:solidFill>
              </a:rPr>
              <a:t>     </a:t>
            </a:r>
            <a:r>
              <a:rPr lang="zh-CN" altLang="en-US" sz="2800" dirty="0">
                <a:solidFill>
                  <a:srgbClr val="3003ED"/>
                </a:solidFill>
              </a:rPr>
              <a:t>例如：</a:t>
            </a:r>
            <a:r>
              <a:rPr lang="zh-CN" altLang="zh-CN" sz="2800" dirty="0">
                <a:solidFill>
                  <a:srgbClr val="3003ED"/>
                </a:solidFill>
              </a:rPr>
              <a:t>开展英语实践活动，如诵读比赛、戏剧表演，好书推荐、</a:t>
            </a:r>
            <a:r>
              <a:rPr lang="zh-CN" altLang="en-US" sz="2800" dirty="0">
                <a:solidFill>
                  <a:srgbClr val="3003ED"/>
                </a:solidFill>
              </a:rPr>
              <a:t>读写比赛</a:t>
            </a:r>
            <a:r>
              <a:rPr lang="zh-CN" altLang="zh-CN" sz="2800" dirty="0">
                <a:solidFill>
                  <a:srgbClr val="3003ED"/>
                </a:solidFill>
              </a:rPr>
              <a:t>来展示学生的学习成果。</a:t>
            </a:r>
            <a:endParaRPr lang="en-US" altLang="zh-CN" sz="2800" dirty="0">
              <a:solidFill>
                <a:srgbClr val="3003ED"/>
              </a:solidFill>
            </a:endParaRPr>
          </a:p>
          <a:p>
            <a:endParaRPr lang="en-US" altLang="zh-CN" sz="2800" dirty="0">
              <a:solidFill>
                <a:srgbClr val="3003ED"/>
              </a:solidFill>
            </a:endParaRPr>
          </a:p>
          <a:p>
            <a:r>
              <a:rPr lang="en-US" altLang="zh-CN" sz="36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rPr>
              <a:t>4. </a:t>
            </a:r>
            <a:r>
              <a:rPr lang="zh-CN" altLang="en-US" sz="3600" b="1" dirty="0">
                <a:solidFill>
                  <a:srgbClr val="3003ED"/>
                </a:solidFill>
                <a:latin typeface="Times New Roman" panose="02020603050405020304" pitchFamily="18" charset="0"/>
                <a:ea typeface="黑体" panose="02010609060101010101" pitchFamily="49" charset="-122"/>
                <a:cs typeface="Times New Roman" panose="02020603050405020304" pitchFamily="18" charset="0"/>
              </a:rPr>
              <a:t>建立立体评价体系 </a:t>
            </a:r>
          </a:p>
          <a:p>
            <a:endParaRPr lang="zh-CN" altLang="en-US" dirty="0"/>
          </a:p>
        </p:txBody>
      </p:sp>
      <p:sp>
        <p:nvSpPr>
          <p:cNvPr id="4" name="Rectangle 2">
            <a:extLst>
              <a:ext uri="{FF2B5EF4-FFF2-40B4-BE49-F238E27FC236}">
                <a16:creationId xmlns:a16="http://schemas.microsoft.com/office/drawing/2014/main" id="{95116BE8-40E3-4B04-852C-C63E8CB7A4D4}"/>
              </a:ext>
            </a:extLst>
          </p:cNvPr>
          <p:cNvSpPr txBox="1">
            <a:spLocks noChangeArrowheads="1"/>
          </p:cNvSpPr>
          <p:nvPr/>
        </p:nvSpPr>
        <p:spPr bwMode="auto">
          <a:xfrm>
            <a:off x="2429073" y="768526"/>
            <a:ext cx="8064896" cy="1063746"/>
          </a:xfrm>
          <a:prstGeom prst="rect">
            <a:avLst/>
          </a:prstGeom>
          <a:solidFill>
            <a:srgbClr val="FF9900">
              <a:alpha val="81175"/>
            </a:srgbClr>
          </a:solidFill>
          <a:ln>
            <a:solidFill>
              <a:srgbClr val="FF9900"/>
            </a:solidFill>
            <a:miter lim="800000"/>
            <a:headEnd/>
            <a:tailEnd/>
          </a:ln>
        </p:spPr>
        <p:txBody>
          <a:bodyPr vert="horz" wrap="square" lIns="96435" tIns="48218" rIns="96435" bIns="48218" numCol="1" rtlCol="0" anchor="ctr" anchorCtr="0" compatLnSpc="1">
            <a:prstTxWarp prst="textNoShape">
              <a:avLst/>
            </a:prstTxWarp>
            <a:normAutofit/>
          </a:bodyPr>
          <a:lstStyle>
            <a:lvl1pPr marL="0" algn="l" defTabSz="964326" rtl="0" eaLnBrk="1" latinLnBrk="0" hangingPunct="1">
              <a:lnSpc>
                <a:spcPct val="85000"/>
              </a:lnSpc>
              <a:spcBef>
                <a:spcPct val="0"/>
              </a:spcBef>
              <a:buNone/>
              <a:defRPr sz="5062" kern="1200" spc="-53" baseline="0">
                <a:solidFill>
                  <a:schemeClr val="tx1">
                    <a:lumMod val="75000"/>
                    <a:lumOff val="25000"/>
                  </a:schemeClr>
                </a:solidFill>
                <a:latin typeface="+mj-lt"/>
                <a:ea typeface="+mj-ea"/>
                <a:cs typeface="+mj-cs"/>
              </a:defRPr>
            </a:lvl1pPr>
          </a:lstStyle>
          <a:p>
            <a:pPr algn="ctr" fontAlgn="auto">
              <a:spcAft>
                <a:spcPts val="0"/>
              </a:spcAft>
            </a:pPr>
            <a:r>
              <a:rPr lang="zh-CN" altLang="en-US" sz="4000" b="1" dirty="0">
                <a:latin typeface="宋体" panose="02010600030101010101" pitchFamily="2" charset="-122"/>
              </a:rPr>
              <a:t>推进文学经典阅读教学的保障机制</a:t>
            </a:r>
            <a:endParaRPr lang="en-US" altLang="zh-CN" sz="4000" b="1" dirty="0">
              <a:ea typeface="楷体_GB2312" pitchFamily="49" charset="-122"/>
            </a:endParaRPr>
          </a:p>
        </p:txBody>
      </p:sp>
    </p:spTree>
    <p:extLst>
      <p:ext uri="{BB962C8B-B14F-4D97-AF65-F5344CB8AC3E}">
        <p14:creationId xmlns:p14="http://schemas.microsoft.com/office/powerpoint/2010/main" val="2498062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2" cstate="print"/>
          <a:srcRect/>
          <a:stretch>
            <a:fillRect/>
          </a:stretch>
        </p:blipFill>
        <p:spPr bwMode="auto">
          <a:xfrm>
            <a:off x="1466702" y="1262366"/>
            <a:ext cx="9722197" cy="5469692"/>
          </a:xfrm>
          <a:prstGeom prst="rect">
            <a:avLst/>
          </a:prstGeom>
          <a:noFill/>
          <a:ln w="9525">
            <a:noFill/>
            <a:miter lim="800000"/>
            <a:headEnd/>
            <a:tailEnd/>
          </a:ln>
        </p:spPr>
      </p:pic>
      <p:sp>
        <p:nvSpPr>
          <p:cNvPr id="48131" name="WordArt 6"/>
          <p:cNvSpPr>
            <a:spLocks noChangeArrowheads="1" noChangeShapeType="1"/>
          </p:cNvSpPr>
          <p:nvPr/>
        </p:nvSpPr>
        <p:spPr bwMode="auto">
          <a:xfrm>
            <a:off x="3232547" y="3137497"/>
            <a:ext cx="5627936" cy="1011232"/>
          </a:xfrm>
          <a:prstGeom prst="rect">
            <a:avLst/>
          </a:prstGeom>
        </p:spPr>
        <p:txBody>
          <a:bodyPr wrap="none" lIns="114803" tIns="57401" rIns="114803" bIns="57401" fromWordArt="1">
            <a:prstTxWarp prst="textPlain">
              <a:avLst>
                <a:gd name="adj" fmla="val 50000"/>
              </a:avLst>
            </a:prstTxWarp>
          </a:bodyPr>
          <a:lstStyle/>
          <a:p>
            <a:pPr algn="ctr"/>
            <a:r>
              <a:rPr lang="en-US" altLang="zh-CN" sz="6000" b="1" kern="10" dirty="0">
                <a:ln w="19050">
                  <a:solidFill>
                    <a:srgbClr val="99CCFF"/>
                  </a:solidFill>
                  <a:round/>
                  <a:headEnd/>
                  <a:tailEnd/>
                </a:ln>
                <a:solidFill>
                  <a:schemeClr val="tx2"/>
                </a:solidFill>
                <a:effectLst>
                  <a:outerShdw dist="35921" dir="2700000" algn="ctr" rotWithShape="0">
                    <a:srgbClr val="990000"/>
                  </a:outerShdw>
                </a:effectLst>
                <a:latin typeface="Palatino Linotype"/>
              </a:rPr>
              <a:t>Thank you!</a:t>
            </a:r>
            <a:endParaRPr lang="zh-CN" altLang="en-US" sz="6000" b="1" kern="10" dirty="0">
              <a:ln w="19050">
                <a:solidFill>
                  <a:srgbClr val="99CCFF"/>
                </a:solidFill>
                <a:round/>
                <a:headEnd/>
                <a:tailEnd/>
              </a:ln>
              <a:solidFill>
                <a:schemeClr val="tx2"/>
              </a:solidFill>
              <a:effectLst>
                <a:outerShdw dist="35921" dir="2700000" algn="ctr" rotWithShape="0">
                  <a:srgbClr val="990000"/>
                </a:outerShdw>
              </a:effectLst>
              <a:latin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0"/>
            <a:ext cx="12858751" cy="723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3003ED"/>
                </a:solidFill>
                <a:effectLst/>
                <a:uLnTx/>
                <a:uFillTx/>
                <a:latin typeface="Calibri"/>
                <a:ea typeface="微软雅黑"/>
                <a:cs typeface="+mn-cs"/>
              </a:rPr>
              <a:t>11</a:t>
            </a:r>
            <a:endParaRPr kumimoji="0" lang="zh-CN" altLang="en-US" sz="1800" b="0" i="0" u="none" strike="noStrike" kern="1200" cap="none" spc="0" normalizeH="0" baseline="0" noProof="0" dirty="0">
              <a:ln>
                <a:noFill/>
              </a:ln>
              <a:solidFill>
                <a:srgbClr val="3003ED"/>
              </a:solidFill>
              <a:effectLst/>
              <a:uLnTx/>
              <a:uFillTx/>
              <a:latin typeface="Calibri"/>
              <a:ea typeface="微软雅黑"/>
              <a:cs typeface="+mn-cs"/>
            </a:endParaRPr>
          </a:p>
        </p:txBody>
      </p:sp>
      <p:cxnSp>
        <p:nvCxnSpPr>
          <p:cNvPr id="5" name="直接连接符 4"/>
          <p:cNvCxnSpPr/>
          <p:nvPr/>
        </p:nvCxnSpPr>
        <p:spPr>
          <a:xfrm rot="5400000">
            <a:off x="614484" y="830415"/>
            <a:ext cx="3415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343" name="TextBox 8"/>
          <p:cNvSpPr txBox="1">
            <a:spLocks noChangeArrowheads="1"/>
          </p:cNvSpPr>
          <p:nvPr/>
        </p:nvSpPr>
        <p:spPr bwMode="auto">
          <a:xfrm>
            <a:off x="413557" y="1764633"/>
            <a:ext cx="12653288" cy="6329849"/>
          </a:xfrm>
          <a:prstGeom prst="rect">
            <a:avLst/>
          </a:prstGeom>
          <a:noFill/>
          <a:ln w="9525">
            <a:noFill/>
            <a:miter lim="800000"/>
            <a:headEnd/>
            <a:tailEnd/>
          </a:ln>
        </p:spPr>
        <p:txBody>
          <a:bodyPr wrap="square" lIns="96433" tIns="48216" rIns="96433" bIns="48216">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         2011</a:t>
            </a:r>
            <a:r>
              <a:rPr kumimoji="0" lang="zh-CN" altLang="en-US" sz="3000" b="1"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年版</a:t>
            </a:r>
            <a:r>
              <a:rPr kumimoji="0" lang="en-US" altLang="zh-CN" sz="3000" b="1"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a:t>
            </a:r>
            <a:r>
              <a:rPr kumimoji="0" lang="zh-CN" altLang="en-US" sz="3000" b="1"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义务教育英语课程标准（实验稿）</a:t>
            </a:r>
            <a:r>
              <a:rPr kumimoji="0" lang="en-US" altLang="zh-CN" sz="3000" b="1"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         </a:t>
            </a:r>
            <a:r>
              <a:rPr kumimoji="0" lang="zh-CN" altLang="en-US"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在课程目标第五级中对阅读量的描述是“</a:t>
            </a:r>
            <a:r>
              <a:rPr kumimoji="0" lang="zh-CN" altLang="en-US"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rPr>
              <a:t>除教材外，课外阅读量应</a:t>
            </a:r>
            <a:endParaRPr kumimoji="0" lang="en-US" altLang="zh-CN"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rPr>
              <a:t>累计达到</a:t>
            </a:r>
            <a:r>
              <a:rPr kumimoji="0" lang="en-US" altLang="en-US"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rPr>
              <a:t>15</a:t>
            </a:r>
            <a:r>
              <a:rPr kumimoji="0" lang="zh-CN" altLang="en-US"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rPr>
              <a:t>万词以上</a:t>
            </a:r>
            <a:r>
              <a:rPr kumimoji="0" lang="zh-CN" altLang="en-US"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a:t>
            </a:r>
            <a:endPar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         </a:t>
            </a:r>
            <a:r>
              <a:rPr kumimoji="0" lang="zh-CN" altLang="en-US"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在实施建议第三点对课程资源的开发与利用描述是“</a:t>
            </a:r>
            <a:r>
              <a:rPr kumimoji="0" lang="zh-CN" altLang="en-US"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rPr>
              <a:t>除英语教材以</a:t>
            </a:r>
            <a:endParaRPr kumimoji="0" lang="en-US" altLang="zh-CN"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rPr>
              <a:t>外，学校和教师还应积极开发和利用其它课程资源</a:t>
            </a:r>
            <a:r>
              <a:rPr kumimoji="0" lang="en-US" altLang="en-US"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a:t>
            </a:r>
            <a:r>
              <a:rPr kumimoji="0" lang="zh-CN" altLang="en-US"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rPr>
              <a:t>要注意开发多层次、</a:t>
            </a:r>
            <a:endParaRPr kumimoji="0" lang="en-US" altLang="zh-CN"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3000" b="0" i="0" u="none" strike="noStrike" kern="1200" cap="none" spc="0" normalizeH="0" baseline="0" noProof="0" dirty="0">
                <a:ln>
                  <a:noFill/>
                </a:ln>
                <a:solidFill>
                  <a:srgbClr val="FF0000"/>
                </a:solidFill>
                <a:effectLst/>
                <a:uLnTx/>
                <a:uFillTx/>
                <a:latin typeface="Calibri" panose="020F0502020204030204" pitchFamily="34" charset="0"/>
                <a:ea typeface="迷你简启体" pitchFamily="65" charset="-122"/>
                <a:cs typeface="+mn-cs"/>
              </a:rPr>
              <a:t>、多类型的英语课程资源，满足不同层次的需求</a:t>
            </a:r>
            <a:r>
              <a:rPr kumimoji="0" lang="zh-CN" altLang="en-US"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 （</a:t>
            </a:r>
            <a:r>
              <a:rPr kumimoji="0" lang="en-US" altLang="en-US"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p.47</a:t>
            </a:r>
            <a:r>
              <a:rPr kumimoji="0" lang="zh-CN" altLang="en-US" sz="3000" b="0" i="0" u="none" strike="noStrike" kern="1200" cap="none" spc="0" normalizeH="0" baseline="0" noProof="0" dirty="0">
                <a:ln>
                  <a:noFill/>
                </a:ln>
                <a:solidFill>
                  <a:srgbClr val="000000"/>
                </a:solidFill>
                <a:effectLst/>
                <a:uLnTx/>
                <a:uFillTx/>
                <a:latin typeface="Calibri" panose="020F0502020204030204" pitchFamily="34" charset="0"/>
                <a:ea typeface="迷你简启体" pitchFamily="65" charset="-122"/>
                <a:cs typeface="+mn-cs"/>
              </a:rPr>
              <a:t>）。</a:t>
            </a:r>
          </a:p>
        </p:txBody>
      </p:sp>
    </p:spTree>
    <p:extLst>
      <p:ext uri="{BB962C8B-B14F-4D97-AF65-F5344CB8AC3E}">
        <p14:creationId xmlns:p14="http://schemas.microsoft.com/office/powerpoint/2010/main" val="1009188881"/>
      </p:ext>
    </p:extLst>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B4C10FA-4E29-4A69-82AB-A3E628E13A90}"/>
              </a:ext>
            </a:extLst>
          </p:cNvPr>
          <p:cNvPicPr/>
          <p:nvPr/>
        </p:nvPicPr>
        <p:blipFill>
          <a:blip r:embed="rId2"/>
          <a:stretch>
            <a:fillRect/>
          </a:stretch>
        </p:blipFill>
        <p:spPr>
          <a:xfrm>
            <a:off x="7869535" y="2318681"/>
            <a:ext cx="2808312" cy="3539429"/>
          </a:xfrm>
          <a:prstGeom prst="rect">
            <a:avLst/>
          </a:prstGeom>
        </p:spPr>
      </p:pic>
      <p:sp>
        <p:nvSpPr>
          <p:cNvPr id="6" name="矩形 5">
            <a:extLst>
              <a:ext uri="{FF2B5EF4-FFF2-40B4-BE49-F238E27FC236}">
                <a16:creationId xmlns:a16="http://schemas.microsoft.com/office/drawing/2014/main" id="{01B3C741-F36E-44E6-9298-F47C151ED4B2}"/>
              </a:ext>
            </a:extLst>
          </p:cNvPr>
          <p:cNvSpPr/>
          <p:nvPr/>
        </p:nvSpPr>
        <p:spPr>
          <a:xfrm>
            <a:off x="2324919" y="591989"/>
            <a:ext cx="7776864" cy="1384995"/>
          </a:xfrm>
          <a:prstGeom prst="rect">
            <a:avLst/>
          </a:prstGeom>
        </p:spPr>
        <p:txBody>
          <a:bodyPr wrap="square">
            <a:spAutoFit/>
          </a:bodyPr>
          <a:lstStyle/>
          <a:p>
            <a:pPr algn="ctr"/>
            <a:r>
              <a:rPr lang="zh-CN" altLang="en-US" sz="2800" b="1" dirty="0">
                <a:latin typeface="HYQiHei-EZS"/>
              </a:rPr>
              <a:t>英语阅读教学范式的变革：</a:t>
            </a:r>
          </a:p>
          <a:p>
            <a:pPr algn="ctr"/>
            <a:r>
              <a:rPr lang="en-US" altLang="zh-CN" sz="2800" b="1" dirty="0">
                <a:latin typeface="HYQiHei-EZS"/>
              </a:rPr>
              <a:t>《</a:t>
            </a:r>
            <a:r>
              <a:rPr lang="zh-CN" altLang="en-US" sz="2800" b="1" dirty="0">
                <a:latin typeface="HYQiHei-EZS"/>
              </a:rPr>
              <a:t>中国中小学生英语分级阅读标准（实验稿）</a:t>
            </a:r>
            <a:r>
              <a:rPr lang="en-US" altLang="zh-CN" sz="2800" b="1" dirty="0">
                <a:latin typeface="HYQiHei-EZS"/>
              </a:rPr>
              <a:t>》</a:t>
            </a:r>
          </a:p>
          <a:p>
            <a:pPr algn="ctr"/>
            <a:r>
              <a:rPr lang="en-US" altLang="zh-CN" sz="2800" b="1" dirty="0">
                <a:latin typeface="Roboto-Regular"/>
              </a:rPr>
              <a:t>—</a:t>
            </a:r>
            <a:r>
              <a:rPr lang="zh-CN" altLang="en-US" sz="2800" b="1" dirty="0">
                <a:latin typeface="HYQiHei-EZS"/>
              </a:rPr>
              <a:t>兼访标准研制组专家王蔷教授</a:t>
            </a:r>
            <a:endParaRPr lang="zh-CN" altLang="en-US" sz="2800" b="1" dirty="0"/>
          </a:p>
        </p:txBody>
      </p:sp>
      <p:sp>
        <p:nvSpPr>
          <p:cNvPr id="8" name="文本框 7">
            <a:extLst>
              <a:ext uri="{FF2B5EF4-FFF2-40B4-BE49-F238E27FC236}">
                <a16:creationId xmlns:a16="http://schemas.microsoft.com/office/drawing/2014/main" id="{CD07D846-ABD5-4254-9178-0550D3F38933}"/>
              </a:ext>
            </a:extLst>
          </p:cNvPr>
          <p:cNvSpPr txBox="1"/>
          <p:nvPr/>
        </p:nvSpPr>
        <p:spPr>
          <a:xfrm>
            <a:off x="1604839" y="2176165"/>
            <a:ext cx="4608512" cy="403187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zh-CN" altLang="en-US" sz="3200" dirty="0">
                <a:latin typeface="HYQiHei-EZS"/>
              </a:rPr>
              <a:t>    在新时期背景下，传统的阅读能力的内涵已不足以满足学习者阅读要求，包含外语阅读习惯和外语阅读体验两要素在内的阅读品格在阅读过程中扮演着重要角色。</a:t>
            </a:r>
            <a:endParaRPr lang="zh-CN" altLang="en-US" sz="3200" dirty="0"/>
          </a:p>
        </p:txBody>
      </p:sp>
    </p:spTree>
    <p:extLst>
      <p:ext uri="{BB962C8B-B14F-4D97-AF65-F5344CB8AC3E}">
        <p14:creationId xmlns:p14="http://schemas.microsoft.com/office/powerpoint/2010/main" val="314000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274FBC5-1F67-4ACC-9BAD-3ADD3BF12394}"/>
              </a:ext>
            </a:extLst>
          </p:cNvPr>
          <p:cNvPicPr/>
          <p:nvPr/>
        </p:nvPicPr>
        <p:blipFill>
          <a:blip r:embed="rId2"/>
          <a:stretch>
            <a:fillRect/>
          </a:stretch>
        </p:blipFill>
        <p:spPr>
          <a:xfrm>
            <a:off x="1964879" y="303957"/>
            <a:ext cx="8532948" cy="5904656"/>
          </a:xfrm>
          <a:prstGeom prst="rect">
            <a:avLst/>
          </a:prstGeom>
        </p:spPr>
      </p:pic>
      <p:sp>
        <p:nvSpPr>
          <p:cNvPr id="2" name="矩形 1">
            <a:extLst>
              <a:ext uri="{FF2B5EF4-FFF2-40B4-BE49-F238E27FC236}">
                <a16:creationId xmlns:a16="http://schemas.microsoft.com/office/drawing/2014/main" id="{70453FED-CF10-412B-86EA-92C5DC39275A}"/>
              </a:ext>
            </a:extLst>
          </p:cNvPr>
          <p:cNvSpPr/>
          <p:nvPr/>
        </p:nvSpPr>
        <p:spPr>
          <a:xfrm>
            <a:off x="1544080" y="6559361"/>
            <a:ext cx="8643713" cy="523220"/>
          </a:xfrm>
          <a:prstGeom prst="rect">
            <a:avLst/>
          </a:prstGeom>
        </p:spPr>
        <p:txBody>
          <a:bodyPr wrap="none">
            <a:spAutoFit/>
          </a:bodyPr>
          <a:lstStyle/>
          <a:p>
            <a:pPr algn="ctr"/>
            <a:r>
              <a:rPr lang="zh-CN" altLang="en-US" sz="2800" b="1" dirty="0">
                <a:latin typeface="HYQiHei-EZS"/>
              </a:rPr>
              <a:t>摘自  </a:t>
            </a:r>
            <a:r>
              <a:rPr lang="en-US" altLang="zh-CN" sz="2800" b="1" dirty="0">
                <a:latin typeface="HYQiHei-EZS"/>
              </a:rPr>
              <a:t>《</a:t>
            </a:r>
            <a:r>
              <a:rPr lang="zh-CN" altLang="en-US" sz="2800" b="1" dirty="0">
                <a:latin typeface="HYQiHei-EZS"/>
              </a:rPr>
              <a:t>中国中小学生英语分级阅读标准（实验稿）</a:t>
            </a:r>
            <a:r>
              <a:rPr lang="en-US" altLang="zh-CN" sz="2800" b="1" dirty="0">
                <a:latin typeface="HYQiHei-EZS"/>
              </a:rPr>
              <a:t>》</a:t>
            </a:r>
          </a:p>
        </p:txBody>
      </p:sp>
    </p:spTree>
    <p:extLst>
      <p:ext uri="{BB962C8B-B14F-4D97-AF65-F5344CB8AC3E}">
        <p14:creationId xmlns:p14="http://schemas.microsoft.com/office/powerpoint/2010/main" val="354215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img3.doubanio.com/lpic/s7044972.jpg"/>
          <p:cNvPicPr>
            <a:picLocks noChangeAspect="1" noChangeArrowheads="1"/>
          </p:cNvPicPr>
          <p:nvPr/>
        </p:nvPicPr>
        <p:blipFill>
          <a:blip r:embed="rId2" cstate="print"/>
          <a:srcRect/>
          <a:stretch>
            <a:fillRect/>
          </a:stretch>
        </p:blipFill>
        <p:spPr bwMode="auto">
          <a:xfrm>
            <a:off x="9653474" y="644537"/>
            <a:ext cx="2698626" cy="3783336"/>
          </a:xfrm>
          <a:prstGeom prst="rect">
            <a:avLst/>
          </a:prstGeom>
          <a:ln>
            <a:noFill/>
          </a:ln>
          <a:effectLst>
            <a:softEdge rad="112500"/>
          </a:effectLst>
        </p:spPr>
      </p:pic>
      <p:sp>
        <p:nvSpPr>
          <p:cNvPr id="3" name="矩形 2"/>
          <p:cNvSpPr/>
          <p:nvPr/>
        </p:nvSpPr>
        <p:spPr>
          <a:xfrm>
            <a:off x="506650" y="966545"/>
            <a:ext cx="9369873" cy="206210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        </a:t>
            </a:r>
            <a:r>
              <a:rPr kumimoji="0" lang="zh-CN"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美国南加州大学荣誉退休教师：斯蒂芬</a:t>
            </a:r>
            <a:r>
              <a:rPr kumimoji="0" lang="en-US"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 </a:t>
            </a:r>
            <a:r>
              <a:rPr kumimoji="0" lang="zh-CN"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克拉生</a:t>
            </a:r>
            <a:endParaRPr kumimoji="0" lang="en-US"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教授</a:t>
            </a:r>
            <a:r>
              <a:rPr kumimoji="0" lang="zh-CN" altLang="zh-CN" sz="3200" b="1" i="0" u="none" strike="noStrike" kern="1200" cap="none" spc="0" normalizeH="0" baseline="0" noProof="0" dirty="0">
                <a:ln>
                  <a:noFill/>
                </a:ln>
                <a:solidFill>
                  <a:srgbClr val="3003ED"/>
                </a:solidFill>
                <a:effectLst/>
                <a:uLnTx/>
                <a:uFillTx/>
                <a:latin typeface="Times New Roman" pitchFamily="18" charset="0"/>
                <a:ea typeface="宋体" panose="02010600030101010101" pitchFamily="2" charset="-122"/>
                <a:cs typeface="Times New Roman" pitchFamily="18" charset="0"/>
              </a:rPr>
              <a:t>在《阅读的力量》中用枯燥的数据和生动</a:t>
            </a:r>
            <a:endParaRPr kumimoji="0" lang="en-US" altLang="zh-CN" sz="3200" b="1" i="0" u="none" strike="noStrike" kern="1200" cap="none" spc="0" normalizeH="0" baseline="0" noProof="0" dirty="0">
              <a:ln>
                <a:noFill/>
              </a:ln>
              <a:solidFill>
                <a:srgbClr val="3003ED"/>
              </a:solidFill>
              <a:effectLst/>
              <a:uLnTx/>
              <a:uFillTx/>
              <a:latin typeface="Times New Roman" pitchFamily="18" charset="0"/>
              <a:ea typeface="宋体" panose="02010600030101010101"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3200" b="1" i="0" u="none" strike="noStrike" kern="1200" cap="none" spc="0" normalizeH="0" baseline="0" noProof="0" dirty="0">
                <a:ln>
                  <a:noFill/>
                </a:ln>
                <a:solidFill>
                  <a:srgbClr val="3003ED"/>
                </a:solidFill>
                <a:effectLst/>
                <a:uLnTx/>
                <a:uFillTx/>
                <a:latin typeface="Times New Roman" pitchFamily="18" charset="0"/>
                <a:ea typeface="宋体" panose="02010600030101010101" pitchFamily="2" charset="-122"/>
                <a:cs typeface="Times New Roman" pitchFamily="18" charset="0"/>
              </a:rPr>
              <a:t>结论相结合，向我们证明了自由阅读的重要性。</a:t>
            </a:r>
            <a:endParaRPr kumimoji="0" lang="zh-CN" altLang="zh-CN" sz="3200" b="1" i="0" u="none" strike="noStrike" kern="1200" cap="none" spc="0" normalizeH="0" baseline="0" noProof="0" dirty="0">
              <a:ln>
                <a:noFill/>
              </a:ln>
              <a:solidFill>
                <a:srgbClr val="3003ED"/>
              </a:solidFill>
              <a:effectLst/>
              <a:uLnTx/>
              <a:uFillTx/>
              <a:latin typeface="Arial" pitchFamily="34" charset="0"/>
              <a:ea typeface="宋体" panose="02010600030101010101"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endParaRPr>
          </a:p>
        </p:txBody>
      </p:sp>
      <p:sp>
        <p:nvSpPr>
          <p:cNvPr id="5" name="Rectangle 3"/>
          <p:cNvSpPr>
            <a:spLocks noChangeArrowheads="1"/>
          </p:cNvSpPr>
          <p:nvPr/>
        </p:nvSpPr>
        <p:spPr bwMode="auto">
          <a:xfrm>
            <a:off x="4053111" y="4552429"/>
            <a:ext cx="7931980"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        自由阅读是</a:t>
            </a:r>
            <a:r>
              <a:rPr kumimoji="0" lang="zh-CN"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唯一能同时使人乐于阅读，</a:t>
            </a:r>
            <a:endParaRPr kumimoji="0" lang="en-US"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培养写作风格，建立足够词汇，增进</a:t>
            </a:r>
            <a:endParaRPr kumimoji="0" lang="en-US"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言能力，以及正确拼写的方法</a:t>
            </a:r>
            <a:r>
              <a:rPr kumimoji="0" lang="zh-CN" altLang="en-US" sz="32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a:t>
            </a:r>
            <a:endParaRPr kumimoji="0" lang="zh-CN" altLang="en-US" sz="3200" b="0" i="0" u="none" strike="noStrike" kern="1200" cap="none" spc="0" normalizeH="0" baseline="0" noProof="0" dirty="0">
              <a:ln>
                <a:noFill/>
              </a:ln>
              <a:solidFill>
                <a:srgbClr val="3003ED"/>
              </a:solidFill>
              <a:effectLst/>
              <a:uLnTx/>
              <a:uFillTx/>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33108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1FFAE0-4B86-4792-92B0-F971545BAA11}"/>
              </a:ext>
            </a:extLst>
          </p:cNvPr>
          <p:cNvSpPr>
            <a:spLocks noGrp="1"/>
          </p:cNvSpPr>
          <p:nvPr>
            <p:ph type="title"/>
          </p:nvPr>
        </p:nvSpPr>
        <p:spPr/>
        <p:txBody>
          <a:bodyPr/>
          <a:lstStyle/>
          <a:p>
            <a:r>
              <a:rPr lang="zh-CN" altLang="en-US" dirty="0"/>
              <a:t>为何选择文学名著？</a:t>
            </a:r>
          </a:p>
        </p:txBody>
      </p:sp>
      <p:sp>
        <p:nvSpPr>
          <p:cNvPr id="3" name="内容占位符 2">
            <a:extLst>
              <a:ext uri="{FF2B5EF4-FFF2-40B4-BE49-F238E27FC236}">
                <a16:creationId xmlns:a16="http://schemas.microsoft.com/office/drawing/2014/main" id="{49286BD1-413D-4F0F-B774-DD9C8BB6EF57}"/>
              </a:ext>
            </a:extLst>
          </p:cNvPr>
          <p:cNvSpPr>
            <a:spLocks noGrp="1"/>
          </p:cNvSpPr>
          <p:nvPr>
            <p:ph idx="1"/>
          </p:nvPr>
        </p:nvSpPr>
        <p:spPr>
          <a:xfrm>
            <a:off x="1157287" y="1946566"/>
            <a:ext cx="10608469" cy="4243155"/>
          </a:xfrm>
        </p:spPr>
        <p:txBody>
          <a:bodyPr>
            <a:normAutofit/>
          </a:bodyPr>
          <a:lstStyle/>
          <a:p>
            <a:r>
              <a:rPr lang="en-US" altLang="zh-CN" sz="3200" dirty="0">
                <a:latin typeface="+mn-ea"/>
              </a:rPr>
              <a:t>    </a:t>
            </a:r>
            <a:endParaRPr lang="zh-CN" altLang="en-US" sz="3200" dirty="0">
              <a:latin typeface="+mn-ea"/>
            </a:endParaRPr>
          </a:p>
        </p:txBody>
      </p:sp>
      <p:sp>
        <p:nvSpPr>
          <p:cNvPr id="11" name="AutoShape 6">
            <a:extLst>
              <a:ext uri="{FF2B5EF4-FFF2-40B4-BE49-F238E27FC236}">
                <a16:creationId xmlns:a16="http://schemas.microsoft.com/office/drawing/2014/main" id="{A073B17F-3650-463E-B280-075FFB06ED8F}"/>
              </a:ext>
            </a:extLst>
          </p:cNvPr>
          <p:cNvSpPr>
            <a:spLocks noChangeArrowheads="1"/>
          </p:cNvSpPr>
          <p:nvPr/>
        </p:nvSpPr>
        <p:spPr bwMode="ltGray">
          <a:xfrm>
            <a:off x="3845211" y="1982997"/>
            <a:ext cx="4752528" cy="769231"/>
          </a:xfrm>
          <a:prstGeom prst="roundRect">
            <a:avLst>
              <a:gd name="adj"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algn="ctr">
              <a:defRPr/>
            </a:pPr>
            <a:r>
              <a:rPr lang="zh-CN" altLang="en-US" sz="2800" b="1" dirty="0">
                <a:solidFill>
                  <a:srgbClr val="FFFFFF"/>
                </a:solidFill>
              </a:rPr>
              <a:t>报刊阅读、单元配套文章</a:t>
            </a:r>
            <a:endParaRPr lang="zh-CN" altLang="en-US" sz="2800" b="1" dirty="0">
              <a:solidFill>
                <a:srgbClr val="FFFFFF"/>
              </a:solidFill>
              <a:latin typeface="Calibri" pitchFamily="34" charset="0"/>
            </a:endParaRPr>
          </a:p>
        </p:txBody>
      </p:sp>
      <p:sp>
        <p:nvSpPr>
          <p:cNvPr id="13" name="Text Box 17">
            <a:extLst>
              <a:ext uri="{FF2B5EF4-FFF2-40B4-BE49-F238E27FC236}">
                <a16:creationId xmlns:a16="http://schemas.microsoft.com/office/drawing/2014/main" id="{76B4D996-8095-451E-B35B-1A1D0421D68D}"/>
              </a:ext>
            </a:extLst>
          </p:cNvPr>
          <p:cNvSpPr txBox="1">
            <a:spLocks noChangeArrowheads="1"/>
          </p:cNvSpPr>
          <p:nvPr/>
        </p:nvSpPr>
        <p:spPr bwMode="auto">
          <a:xfrm>
            <a:off x="1047270" y="3102737"/>
            <a:ext cx="501575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ts val="4500"/>
              </a:lnSpc>
              <a:buFontTx/>
              <a:buNone/>
            </a:pPr>
            <a:r>
              <a:rPr lang="zh-CN" altLang="en-US" sz="2400" b="1" dirty="0">
                <a:ea typeface="楷体_GB2312" pitchFamily="49" charset="-122"/>
              </a:rPr>
              <a:t>    阅读</a:t>
            </a:r>
            <a:r>
              <a:rPr lang="zh-CN" altLang="zh-CN" sz="2400" b="1" dirty="0">
                <a:ea typeface="楷体_GB2312" pitchFamily="49" charset="-122"/>
              </a:rPr>
              <a:t>成果多体现在语言知识和技能上。词汇量扩大，语感增强，写作能力提</a:t>
            </a:r>
            <a:r>
              <a:rPr lang="zh-CN" altLang="en-US" sz="2400" b="1" dirty="0">
                <a:ea typeface="楷体_GB2312" pitchFamily="49" charset="-122"/>
              </a:rPr>
              <a:t>高、知识面扩大</a:t>
            </a:r>
            <a:r>
              <a:rPr lang="zh-CN" altLang="zh-CN" sz="2400" b="1" dirty="0">
                <a:ea typeface="楷体_GB2312" pitchFamily="49" charset="-122"/>
              </a:rPr>
              <a:t>，考试成绩提高</a:t>
            </a:r>
            <a:r>
              <a:rPr lang="zh-CN" altLang="en-US" sz="2400" b="1" dirty="0">
                <a:ea typeface="楷体_GB2312" pitchFamily="49" charset="-122"/>
              </a:rPr>
              <a:t>。</a:t>
            </a:r>
            <a:endParaRPr lang="en-US" altLang="zh-CN" sz="2400" b="1" dirty="0">
              <a:ea typeface="楷体_GB2312" pitchFamily="49" charset="-122"/>
            </a:endParaRPr>
          </a:p>
        </p:txBody>
      </p:sp>
      <p:sp>
        <p:nvSpPr>
          <p:cNvPr id="14" name="Text Box 18">
            <a:extLst>
              <a:ext uri="{FF2B5EF4-FFF2-40B4-BE49-F238E27FC236}">
                <a16:creationId xmlns:a16="http://schemas.microsoft.com/office/drawing/2014/main" id="{133B7DBB-94CB-4C0B-BC6B-0576C286C6CD}"/>
              </a:ext>
            </a:extLst>
          </p:cNvPr>
          <p:cNvSpPr txBox="1">
            <a:spLocks noChangeArrowheads="1"/>
          </p:cNvSpPr>
          <p:nvPr/>
        </p:nvSpPr>
        <p:spPr bwMode="auto">
          <a:xfrm>
            <a:off x="6173041" y="2805822"/>
            <a:ext cx="6019750" cy="297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ts val="4500"/>
              </a:lnSpc>
              <a:buFontTx/>
              <a:buNone/>
            </a:pPr>
            <a:r>
              <a:rPr lang="zh-CN" altLang="en-US" sz="2400" b="1" dirty="0">
                <a:solidFill>
                  <a:srgbClr val="FF0000"/>
                </a:solidFill>
                <a:ea typeface="楷体_GB2312" pitchFamily="49" charset="-122"/>
              </a:rPr>
              <a:t>       材料以事实信息为主，学生很少能体验到情感的共鸣和心灵的震撼。</a:t>
            </a:r>
            <a:endParaRPr lang="en-US" altLang="zh-CN" sz="2400" b="1" dirty="0">
              <a:solidFill>
                <a:srgbClr val="FF0000"/>
              </a:solidFill>
              <a:ea typeface="楷体_GB2312" pitchFamily="49" charset="-122"/>
            </a:endParaRPr>
          </a:p>
          <a:p>
            <a:pPr algn="just" eaLnBrk="1" hangingPunct="1">
              <a:lnSpc>
                <a:spcPts val="4500"/>
              </a:lnSpc>
              <a:buFontTx/>
              <a:buNone/>
            </a:pPr>
            <a:r>
              <a:rPr lang="zh-CN" altLang="en-US" sz="2400" b="1" dirty="0">
                <a:solidFill>
                  <a:srgbClr val="FF0000"/>
                </a:solidFill>
                <a:ea typeface="楷体_GB2312" pitchFamily="49" charset="-122"/>
              </a:rPr>
              <a:t>       教学目标多集中在知识点学习运用、词句理解，对于思维品质和阅读素养的培养远远不够。</a:t>
            </a:r>
            <a:endParaRPr lang="en-US" altLang="zh-CN" sz="2400" dirty="0">
              <a:solidFill>
                <a:srgbClr val="FF0000"/>
              </a:solidFill>
              <a:ea typeface="楷体_GB2312" pitchFamily="49" charset="-122"/>
            </a:endParaRPr>
          </a:p>
        </p:txBody>
      </p:sp>
    </p:spTree>
    <p:extLst>
      <p:ext uri="{BB962C8B-B14F-4D97-AF65-F5344CB8AC3E}">
        <p14:creationId xmlns:p14="http://schemas.microsoft.com/office/powerpoint/2010/main" val="34247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3111" y="1240061"/>
            <a:ext cx="7992888" cy="40318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应该阅读什么呢</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 </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要是还没有养成阅读习惯</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我建议先看些小说</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尤其是侦探小说。一方面</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小说扣人心弦的情节会让你手不释卷</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决不会因为枯燥而轻言放弃</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另一方面</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文学作品的语言更贴近生活</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不但容易学</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而且用得上。同时</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文学语言往往更讲究</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更宜学习和模仿。坚持读一段时间</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便会觉得阅读是一种享受</a:t>
            </a:r>
            <a:r>
              <a:rPr kumimoji="0"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会体会到一种前所未有的乐趣。</a:t>
            </a:r>
          </a:p>
        </p:txBody>
      </p:sp>
      <p:sp>
        <p:nvSpPr>
          <p:cNvPr id="3" name="矩形 2"/>
          <p:cNvSpPr/>
          <p:nvPr/>
        </p:nvSpPr>
        <p:spPr>
          <a:xfrm>
            <a:off x="2313876" y="6280621"/>
            <a:ext cx="10544874"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黄源深</a:t>
            </a:r>
            <a:r>
              <a:rPr kumimoji="0" lang="en-US" altLang="zh-CN"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a:t>
            </a:r>
            <a:r>
              <a:rPr kumimoji="0" lang="zh-CN" altLang="en-US"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好英语是“读” 出来的</a:t>
            </a:r>
            <a:r>
              <a:rPr kumimoji="0" lang="en-US" altLang="zh-CN"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a:t>
            </a:r>
            <a:r>
              <a:rPr kumimoji="0" lang="zh-CN" altLang="en-US"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英语学习谈 之一</a:t>
            </a:r>
            <a:r>
              <a:rPr kumimoji="0" lang="en-US" altLang="zh-CN"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 J].</a:t>
            </a:r>
            <a:r>
              <a:rPr kumimoji="0" lang="zh-CN" altLang="en-US"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外语界</a:t>
            </a:r>
            <a:r>
              <a:rPr kumimoji="0" lang="en-US" altLang="zh-CN"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rPr>
              <a:t>,2006, ( 4): 63-66 </a:t>
            </a:r>
            <a:endParaRPr kumimoji="0" lang="zh-CN" altLang="en-US" sz="2400" b="1" i="0" u="none" strike="noStrike" kern="1200" cap="none" spc="0" normalizeH="0" baseline="0" noProof="0" dirty="0">
              <a:ln>
                <a:noFill/>
              </a:ln>
              <a:solidFill>
                <a:srgbClr val="3003ED"/>
              </a:solidFill>
              <a:effectLst/>
              <a:uLnTx/>
              <a:uFillTx/>
              <a:latin typeface="Calibri" panose="020F0502020204030204" pitchFamily="34" charset="0"/>
              <a:ea typeface="宋体" panose="02010600030101010101" pitchFamily="2" charset="-122"/>
              <a:cs typeface="+mn-cs"/>
            </a:endParaRPr>
          </a:p>
        </p:txBody>
      </p:sp>
      <p:sp>
        <p:nvSpPr>
          <p:cNvPr id="5" name="矩形 4"/>
          <p:cNvSpPr/>
          <p:nvPr/>
        </p:nvSpPr>
        <p:spPr>
          <a:xfrm>
            <a:off x="1388815" y="1153650"/>
            <a:ext cx="9505056" cy="1815882"/>
          </a:xfrm>
          <a:prstGeom prst="rect">
            <a:avLst/>
          </a:prstGeom>
          <a:solidFill>
            <a:srgbClr val="3003ED"/>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在掌握了基本语法和句型后，提高英语水平的主要手段就是阅读；学习外语与应从文学作品入手，在阅读小说的基础上，向其他类书籍拓展，如传记、时评、报道、历史、科普等涉及多个领域的书籍。</a:t>
            </a:r>
          </a:p>
        </p:txBody>
      </p:sp>
    </p:spTree>
    <p:extLst>
      <p:ext uri="{BB962C8B-B14F-4D97-AF65-F5344CB8AC3E}">
        <p14:creationId xmlns:p14="http://schemas.microsoft.com/office/powerpoint/2010/main" val="39966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12.pptx"/>
  <p:tag name="ISPRING_ULTRA_SCORM_COURSE_ID" val="836FCAEF-E8F6-4C37-8881-7BBE1E60771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MitN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IrTdKJGX/Cx0DAAA2DAAAJwAAAHVuaXZlcnNhbC9mbGFzaF9wdWJsaXNoaW5nX3NldHRpbmdzLnhtbNVW3W7aMBS+5yksT70sabt261CgqgpoVVtAhWnrVWViQ6z6J4ttKL3a0+zB9iQ7joGC2nXpD9ImFBEfn/OdX39xfHQrBZqw3HCt6ni3uoMRU4mmXI3r+MugvX2IkbFEUSK0YnWsNEZHjUqcuaHgJu0za0HVIIBRppbZOk6tzWpRNJ1Oq9xkud/VwlnAN9VEyyjLmWHKsjzKBJnBn51lzOA5QgkAeKRWc7NGpYJQHJAuNHWCIU4hcsV9UkS0BTEpjoLakCQ341w7RU+00DnKx8M6fnd47H8LnQDV5JIpXxPTAKEX2xqhlPsoiOjzO4ZSxscphLu3j9GUU5sWr5HXj6OHKAV2SJ14lBMNNVB2Di+ZJZRYEpbBn2W31iwEQURnikieDGAH+fzruDm4/nzVa12en3bOrgfd7vngtBeCKGyidZw4WncUQ0Da5Qlb+omJtSRJIW6wGRFhWBytihZqI63WgvNrNNQCal9YwRjJIaMdItlKN/o3XLVBcxejESQiZnV8nHMiMOKWCJ4sjY0bGstt0fX2qiYCLBhPhi76+N59qE6Sktyw1bAWO8bXPGl81U5QNNMOCX7DkNUI8ncS3lKGVpuDRrmWhRTGxyIjOHiccDZl9Kio6RzwT46uwIV0YAmzmglmg4fvjt+hIRvpHHAZmcBkg5ybgF99FnBGjLkHJYsYt/rnp83W9Wmn2fq25RMkdEJU8kxwaDiTmd0IPpkhpe3CDsqREGdY0RTKabFXJrfqy9tguHQitPmtm7ECvcGWbMbLcxrz1whKu03JpDiI/nAV0HAEObQkYMJGAnTBlWNlAROikFZihkgCtGb8sZ5w7QxIwgEO0OblEQZ7xFWxGgO1gcecsrwU5M7u3vv9gw8fDz/VqtGvHz+3nzSaE35PEO8uMP7Jk5S/pP2HbBhHnqUfJ22bu3+Ts69a/TJl7XTLaHXPymhdho9Cb+WDUCoEIJFxOBRAI4JLbhl9y5F4QVtf9S0OM7GZtm4w59eM8n+Tclgtr3Vr97g4evSi6XckV1xCITyFLW+njYP9HbgZPrpVqQDa+l2/UfkNUEsDBBQAAgAIAMitN0pYCaByugIAAFUKAAAhAAAAdW5pdmVyc2FsL2ZsYXNoX3NraW5fc2V0dGluZ3MueG1slVZtb+IwDP5+vwJx3+nulZ2UITHGSZN2t+k27XvamjYiTarEZce/vyRNaQJ09LAmEft5bMexzYjeMrH4MJmQTHKpngGRiUJbTaebsPxmmjaIUswyKRAEzoRUFeXTxcef7kMSh7zEkjtQYzkbmkEfZu4+Yyg+xre5lSFCJquaiv2DLOQspdm2ULIR+cXUyn0NijOxNcirH/PVejAAZxrvEaoop/W1lXGUWoHWYFP6vrZykcVpCryLdOU+Izl9qPdvf0TbMc3Q0ZafrAzRalpAXOTrpZVhvDDe41eZW3mfgPAXDfTLZyuDUE73oGLnd1+tDDJk3dT/0yO1koUtaMx5/xEPHC5pbsbPZnVl5SLBXsgGuvgKvjzurncByH8N557YcVWSP9m6Hi0E++gph8WGcg0k6Y6tUZfy7bFBMyAHQKjqQU8m6yfaaFigajyq1/W4P/DGRB768poe8ip5U8GqzThwF+t7/Gp165ZF6PSgCzJUsPPKIMVe2SN/m8KeIANlj3zmLIdHwfcn8GNLy+ke+Zb65wzq33Kj8hsrCGqOubd2p85qIz3Y0dVBaK/oMJXMYaFtOi+sAvtsJHG6NqXkJCci6I4VFJkUvywu3bvLaJIcGXyvne8sggw5nGs4l6NZ0+F7ufOIfmx/FvrLtecJmi1+M6WINCsr87OkpxPPM2NiCjNNzjPsnjRwUPdiIwOOiz1EqqjagnqRko8NIySCHutetrM1BCdJUAOSnK8y8U7OlV80VQpqbV6Nge6qHCtbYMmKkps/fGXwBvkRY8DaUrE0/gRlh74MFL4JgKqs7Lq2PbSWquHIOOygm/1A4a48dDeiTZcONdwSH2CDYct5zaie9Kui75V4hQT6M/hXk1bk+Mgyou2RptrdLJr8bgv3uUR7udtmtvnCRebOvpcix8Z+WkGjtP9O/gNQSwMEFAACAAgAyK03SkZ2oPzyAgAARwsAACYAAAB1bml2ZXJzYWwvaHRtbF9wdWJsaXNoaW5nX3NldHRpbmdzLnhtbM1W3U7bMBS+71NYnrikAcY2VqVFiIJAY7SinTau0GnsNhaOndlOS7na0+zB9iQ7jtvSCtYFRKepihofn/OdP58vjg/vMknG3FihVZPu1nco4SrRTKhRk37pn24fUGIdKAZSK96kSlNy2KrFeTGQwqY97hyqWoIwyjZy16Spc3kjiiaTSV3Y3PhdLQuH+Lae6CzKDbdcOW6iXMIU/9w055bOECoA4JNpNTNr1WqExAHps2aF5EQwjFwJnxTIM5dJGgWtASS3I6MLxY611IaY0aBJ3xwc+d9cJyC1RcaVL4ltodCLXQMYEz4IkD1xz0nKxSjFaPf2KZkI5tLyNfL6cfQYpcQOmYNHOdZYAuVm8Bl3wMBBWAZ/jt85OxcEEZsqyETSxx3i02/Sdv/m7Lp7cnVxfvnppt/pXPTPuyGI0iZaxYmjVUcxBqQLk/CFnxicgyTFuNFmCNLyOFoWzdWGWq0E59dkoCWWvrSiZIiRymmTHhkBkhLhQIpksevAjLg7FRJz8La79aFy9AEw5JukYCxfdjTfsb6KSeurLiQjU10QKW45cZpgRkWGbykny+UmQ6OzUirBOmKlYJyMBZ9wdlhWaQb4J0fX6CIr0BIPXy65Cx6+F+KeDPhQG8TlMMajinJhA379WcA5WPsACvMYt3oX5+2Tm/PL9sm3LZ8gsDGo5Jng2EKe5W4j+DAlSru5HZYjgcLysilMsHKvSm71l7fBiqyQoc2v3Ywl6A22ZDNentOYv0ZQ2W0K43IQ/XCV0DiCAlsSMHEjwXEXquBVARNQRCs5JZAgUVk/1mOhC4uSMMAB2r48wmBPhCpXI/xyoEfDuKkEubO793b/3fsPBx8b9ejXj5/ba41mFN6V4N0FDj9eS+ILIn/MhnHkufNpGnam+FcsfH3Sq1Koy04Vrc6nKlpXgea7SxRfKQSkhVE45kgMUmTCcfaaTX5Bo9Z/L0MbX6lRG8xi7XH7f5MIq8X1aOU+FEdPXthqKF+9/LZqvwFQSwMEFAACAAgAyK03ShypIBCZAQAAHwYAAB8AAAB1bml2ZXJzYWwvaHRtbF9za2luX3NldHRpbmdzLmpzjZRNb8IwDIbv/AqUXSfEPmG7ocGkSRwmjdu0QyimVKRJlaQdDPHfV4ePNqk7Fl/Iy5PXsat41+mWi0Ws+9zdud9u/+7vnQaoWZ3Dta+LFj1FnRmRLGCWpCASCSxAitPRs7yvCMqYSWc6336gran5MYX/LLkwdTwjLDShGepwQYnfxOkNBf54tR3rOtRUa/Q8t1bJXqSkBWl7UumUO4ZdvbpVLzGAVQH6ArrkEXimA7fayMrxYYBR5yKVZlxupypWvTmP1rFWuVy05V9tM9DlJ18fgP7T4GXi2YnE2DcLaZh4MsRoJzMNxsAx7+MEg4QFn4Oo+fbd+gP1jJsFBXSRmMSe6NENRp3OeAyNLg1HGD4mS69GNwcYTc7Cxh6Iu1sMjxB8C7phNb7H8ECV5dk/PmCmVYwdaaDNnp9RofgikfExdR+D5PCyaNvWvapQd/0x856QCp7Qinp9advsCEFDgJZ8uibIO6XsBCVKIociNGpaVUPIu4wN5wjuP7uMW8ujVVqOh3I4lm3geg16ppQob/916Z5hrs7+F1BLAwQUAAIACADIrTdK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DIrTdKNfmkRGYAAABrAAAAHAAAAHVuaXZlcnNhbC9sb2NhbF9zZXR0aW5ncy54bWwNyjsOg0AMBcCeU1ju8+tSsFBESkkKyAEssCIk73PEWlG4PdtNMW3/z0Y/3crqSHw7X5kUsy8rPonf0/N0ZyohWMQcmhjO1HdNaz6LjRpRY6Gvya7bpLkidJBc58MRiqAXbOdL1xxQSwMEFAACAAgA95JT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yK03SoGJw8lMCQAAWVsAACkAAAB1bml2ZXJzYWwvc2tpbl9jdXN0b21pemF0aW9uX3NldHRpbmdzLnhtbO1c227byBm+71MMVCywCxTRgTq5UFRQ5MgmIpNakbGTFoVAi2OLMMXRkiMnXuiiL9KL3hR9i75LL/Y5+s+QtEhZlkk76bbNmJtg+c9/mvkPM8MPziC+9UNtEzO68n92mU9DmzDmhzfx8DcIDRY0oNE0IjFhcX1HufRDj34ywmvKaUCNmRt6buRpfDQeNtBY/KB+T+3rfXhrj9ot1GvjFu4jHXc0GDtR9BNFgzG91dQG9T0Vid6ILEjIDmsd1AujjwWMMCYRM0KPfB4qRe78UHEGp5Hr+cAXD7tt/mwzq1u9zR/UbnZ6HbxtqYqidJHW0Zt6Y9vrnfTUJsKNdqehbEf9ltJSULPTaZ50t81eq6PA2/ikC1ra+KSL2r12u6VvW7gF0khVR3pL2/aUk2ZTBWu4f6Jtx+NRr9FAzWZTaevbTlcZjxoIuBXQoSp9voCKroyU7lYdqc2+gsbaeDRub7GOu1oH9Vu422hs26OR0mjsFnc3u/xy7ailp5Mt5zMKD4bg4CjPrfqB5BosNlEEzA5ZrQOXEeR7b2uaZTrYdOaWOflYS/NS5HDGlblTpCZEIIfuigx/+cfffvnrPwd18ZKNCA/yJZCnC9tXG8Zo+GZBQwZuvQlptHKD2vC3SZakcygjSe9IVEXu2l2Qnbme+CkrltqCzIXnmNCCrtZueD+hN/TNlbu4vYnoJvRKubm8X5Mo8MNb4G6c9DR81FDgx8xgZFXwD/f5U15sDZ0pJty9LuZPKcnAvSJBZrEhfirI7Uw+vyJ7ond+7DMhqjb5c0x07d6QYgD6Kn+Oy4RgpRi1Hn+eF2LkMwN2hRd66yh74N6TqGgkaYxHpeh6s66aT+uI3vDFLso9H+gHuYBCnwlvuIcN/pQS4hPkBktFKV02MX99jzF93e8lgxVYgeDmm0tKEiqno7lmnU9V8+N8Yp1a85FxWhtqSVUiXpbft7r9z81O94dBPZUrqck+VyeToi4klHUa5XSZzsyazEEhnsxN/MGpDfnflUWt987EMHFtmP5PZQXTGb6oDfnfZUTfz2Z8q7Anho7nhj03LUesywQ7WK8NP9INWrp3BDGK7nzyCbElQdCe/YigOPA9McBbth9uSAl7unWuGuZ8hm1nZmiOYZm1oU2j6P53QrO7YUtInqUbI8+P3auAeMIspIgY5+0FrIuTGIL/2NIHTrpy/fBNGesz9dIwT+eOZU3sOTb1jFIb4tBDeuRyS9UVzVQbz0BH5MKO/TLxucg+oQGpQVBZyZlxejaBPw535My/WQbwh73AmymGkExJWEIQEgfPIOts+9Ka6XwNwSBy0dqN40808gpJkw9dCd2GqVmQmpqT0+9wNZluCLwfLiB1yIKV0HeObVs9xfOR9QFyHGrTqihkvYOSfFdR6CO2oYawXULMVC+MU5VXBC/DrECyGly4PN+De+QuFiDHV/POp5sYKHyFoUxENcZvKluy8Y/vIZCGOnmi2hPFsNji7ca/I+BK5ME2V8IWtCEN6zy7fnxv/HE+Vo0J1ueQbrp1OXdEl+RGV+49CilDrnfnhguCrsjC3UAl3MOY53tijEdeuPDTxv8ZuSztP9+lrcvU8YfvXuBSoeEd8AyOyGAMjilr9px1vmzpDF7oCM/1J70oswAvdsHWsKnODOvLhCj2V5sg6dJfIlAPzlUN1rN+vH69yoftKzhjJy14ZEBHG/m0khCGnZhvObB5BpUEDXMM5qZJP4eGz++ilRSYVqrDpOgVai5g5QqOXMCKVlNxiUe24cBh65Jc8dtHCWFRq0nUDseb3xEDAlfxh1K9ItcUzksBce+SgwzsXSL8ZaKcOyoVthbHcCbguAk6b5KkAq2Bv+J3qHJq35/jbCmS3aAwn0u6CTxR3YF/K3YEWOfNijw+h11HdCWogRtneZ1sSn94pSPJFGeJ3Wm1A8RDgZaOVa4+XxUxG6sz7WyuqaaG+Y2C13NQXg6qg6/JxLHnE3XENUCZrFy2WMIufM3veeV1JTcCHY9V0JdO3iZutFj+6y9/L69mz5+EilLq76vqgeLnXRM/6PuTSRmJ/1xCj6OOiqLipaRgeqHKRMvfrxwDEvSLXFncZFta0RX/xFXKNJRAGkbVcVTt7ByqxBZFQTcRnAUrKjlXZ++g8Ymzfm147ka30DgdSoOqisTK89xklX3YXXE3LPBDUlH81TsRn7xjTOeqrou7P9Ro4C9uk+3XgwtM+pkPBfSmij7tTDWhO++pJJ7PqusUm1vWtaAlJO+7hnB3cK97IOw+qAQu9HBW+D4TsogGU/5l6/GnXGDgH+IgjYcs4lf67C3PES/ppzR2w2s3iIEtT9pnnYIPU35YTFUWafvcM147Xl5vStlnvKAB7AtaMp08f3FgX0zTRuLTb86ZB9Ijz+GalQ7l9Oeo+wIm+cweC+So+wI231UsuNk9ltofyotmH+RGbpSnl4ke8JBQ9KmUJ3sr8nAPJvzDbJxbqJRQ5FxRjwzF7uj4K5IWNKflHa4/4fEgfDjAnHOZq3ubkXXMcYcCfZe/9eMJPGA+C8jT2S2mATWYnxV/PVQBaTAOlUACH+wvRUJF7H5N3tbgIuIulrzTxzWU6nhb42YTUOYpuXXWz3g7qyS5Eu1cdPOcnJjFccGQd/FqIjQp9uNCg/qjdRrUjwVokKp9On7hZnVFIgwp4JMsNYu0PPcy+xJ2IQ6kGUsa2CdG8wrYEnSHcEXKbOUIhbQSp6osqZKX/DgcLZkfkDsSpDw5Qm5tjk9/EEORHU9tlU3INcu3kZRysAZybI+KIO10u1Tca4G5gSfFxI3soFwyUm3bYe5VLGZ/oFVle8+uqg/sRlmT5tle6M+U7YW9fsAW8D61/IN6fpuFFnUAWC2BtqLvF3R9/4MEXSXoKkFXCbpK0FWCrhJ0laCrBF0l6CpBVwm6StBVgq4SdJWgqwRdJegqQVcJukrQVYKuvy7oulNdEnPNGSgDuuZcL4W57vgrQK47oW8VcRWXTQm5/qqQ6/Omvj3ENRWSkOtXhlyPFN3/MeY63gSBRFwl4ioRV4m4SsRVIq4ScZWIq0RcJeIqEVeJuErEVSKuEnGViKtEXCXiKhFXibhKxFUirl8Fcd2xSsBVAq5fGnA9BjY9n///Q4Dr83Lf2q+4JmLyN1z/I3BroW3+t/yCa643f32sdZ8GoqDvyX89+99QSwMEFAACAAgAya03StE7oFV9AQAAZRcAABcAAAB1bml2ZXJzYWwvdW5pdmVyc2FsLnBuZ+sM8HPn5ZLiYmBg4PX0cAliYGDpYWBgzudgA4rsV3TkBVKMxUHuTgzrzsm8BHJY0h19HRkYNvZz/0lkBfI5CzwiixkY+A6DMOPx/BUpDAxivzxdHEMq4t7eNly1OkDCLfC5/T4TszClJZxLBIN+3uN8cm/3QcEjXw+u+veYxcxCtn7b+98b173eqHP69tsyZqCZD7hrf53PcFzM+feuv8GtbW+/JAMFGfbdz3Cev7f54uOPFrUcQP6B0h63L3xu66+//sIIkr9uHHXR5F+wtTUTkFNgu1jU97PNfDmQ1I55F7uWbWYGK1KVAIkINAmCeIqjnFHOKGeUM8oZ5YxyRjmjnFHOKGeUM8oZ5YxyRjmjnFHOKGeUM8oZFhzDs59rqkCMB1Vu2rOuldrawseKf+9DGit+/H9brnUtA3SQ2eQbn1vy999/vyiCRO7nb1l4vq7p4o3PP22mpVr+BQ1FN7w3jrqQ4bTfuq8+PmjFJ9XvDEkgpZ6ufi7rnBKaAFBLAwQUAAIACADJrTdKIYK/hEoAAABrAAAAGwAAAHVuaXZlcnNhbC91bml2ZXJzYWwucG5nLnhtbLOxr8jNUShLLSrOzM+zVTLUM1Cyt+PlsikoSi3LTC1XqACKAQUhQEmhEsg1QnDLM1NKMkAqTAwQghmpmekZJbZKFqamcEF9oJkAUEsBAgAAFAACAAgAyK03ShUOrShkBAAABxEAAB0AAAAAAAAAAQAAAAAAAAAAAHVuaXZlcnNhbC9jb21tb25fbWVzc2FnZXMubG5nUEsBAgAAFAACAAgAyK03SiRl/wsdAwAANgwAACcAAAAAAAAAAQAAAAAAnwQAAHVuaXZlcnNhbC9mbGFzaF9wdWJsaXNoaW5nX3NldHRpbmdzLnhtbFBLAQIAABQAAgAIAMitN0pYCaByugIAAFUKAAAhAAAAAAAAAAEAAAAAAAEIAAB1bml2ZXJzYWwvZmxhc2hfc2tpbl9zZXR0aW5ncy54bWxQSwECAAAUAAIACADIrTdKRnag/PICAABHCwAAJgAAAAAAAAABAAAAAAD6CgAAdW5pdmVyc2FsL2h0bWxfcHVibGlzaGluZ19zZXR0aW5ncy54bWxQSwECAAAUAAIACADIrTdKHKkgEJkBAAAfBgAAHwAAAAAAAAABAAAAAAAwDgAAdW5pdmVyc2FsL2h0bWxfc2tpbl9zZXR0aW5ncy5qc1BLAQIAABQAAgAIAMitN0o9PC/RwQAAAOUBAAAaAAAAAAAAAAEAAAAAAAYQAAB1bml2ZXJzYWwvaTE4bl9wcmVzZXRzLnhtbFBLAQIAABQAAgAIAMitN0o1+aREZgAAAGsAAAAcAAAAAAAAAAEAAAAAAP8QAAB1bml2ZXJzYWwvbG9jYWxfc2V0dGluZ3MueG1sUEsBAgAAFAACAAgA95JTRyO0Tvv7AgAAsAgAABQAAAAAAAAAAQAAAAAAnxEAAHVuaXZlcnNhbC9wbGF5ZXIueG1sUEsBAgAAFAACAAgAyK03SoGJw8lMCQAAWVsAACkAAAAAAAAAAQAAAAAAzBQAAHVuaXZlcnNhbC9za2luX2N1c3RvbWl6YXRpb25fc2V0dGluZ3MueG1sUEsBAgAAFAACAAgAya03StE7oFV9AQAAZRcAABcAAAAAAAAAAAAAAAAAXx4AAHVuaXZlcnNhbC91bml2ZXJzYWwucG5nUEsBAgAAFAACAAgAya03SiGCv4RKAAAAawAAABsAAAAAAAAAAQAAAAAAESAAAHVuaXZlcnNhbC91bml2ZXJzYWwucG5nLnhtbFBLBQYAAAAACwALAEkDAACUIAAAAAA="/>
</p:tagLst>
</file>

<file path=ppt/theme/theme1.xml><?xml version="1.0" encoding="utf-8"?>
<a:theme xmlns:a="http://schemas.openxmlformats.org/drawingml/2006/main" name="自定义设计方案">
  <a:themeElements>
    <a:clrScheme name="Office">
      <a:dk1>
        <a:sysClr val="windowText" lastClr="000000"/>
      </a:dk1>
      <a:lt1>
        <a:sysClr val="window" lastClr="CEEACA"/>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CEEACA"/>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新城 模板3">
  <a:themeElements>
    <a:clrScheme name="新城 模板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城 模板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城 模板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城 模板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城 模板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城 模板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城 模板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城 模板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城 模板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城 模板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城 模板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城 模板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城 模板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城 模板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CEEAC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CEEACA"/>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2702</Words>
  <Application>Microsoft Office PowerPoint</Application>
  <PresentationFormat>自定义</PresentationFormat>
  <Paragraphs>204</Paragraphs>
  <Slides>35</Slides>
  <Notes>2</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1</vt:i4>
      </vt:variant>
      <vt:variant>
        <vt:lpstr>幻灯片标题</vt:lpstr>
      </vt:variant>
      <vt:variant>
        <vt:i4>35</vt:i4>
      </vt:variant>
    </vt:vector>
  </HeadingPairs>
  <TitlesOfParts>
    <vt:vector size="52" baseType="lpstr">
      <vt:lpstr>HYQiHei-EZS</vt:lpstr>
      <vt:lpstr>Roboto-Regular</vt:lpstr>
      <vt:lpstr>等线</vt:lpstr>
      <vt:lpstr>楷体</vt:lpstr>
      <vt:lpstr>宋体</vt:lpstr>
      <vt:lpstr>微软雅黑</vt:lpstr>
      <vt:lpstr>Arial</vt:lpstr>
      <vt:lpstr>Arial Black</vt:lpstr>
      <vt:lpstr>Calibri</vt:lpstr>
      <vt:lpstr>Calibri Light</vt:lpstr>
      <vt:lpstr>Comic Sans MS</vt:lpstr>
      <vt:lpstr>Palatino Linotype</vt:lpstr>
      <vt:lpstr>Times New Roman</vt:lpstr>
      <vt:lpstr>自定义设计方案</vt:lpstr>
      <vt:lpstr>回顾</vt:lpstr>
      <vt:lpstr>新城 模板3</vt:lpstr>
      <vt:lpstr>Image</vt:lpstr>
      <vt:lpstr>PowerPoint 演示文稿</vt:lpstr>
      <vt:lpstr>前言</vt:lpstr>
      <vt:lpstr>PowerPoint 演示文稿</vt:lpstr>
      <vt:lpstr>PowerPoint 演示文稿</vt:lpstr>
      <vt:lpstr>PowerPoint 演示文稿</vt:lpstr>
      <vt:lpstr>PowerPoint 演示文稿</vt:lpstr>
      <vt:lpstr>PowerPoint 演示文稿</vt:lpstr>
      <vt:lpstr>为何选择文学名著？</vt:lpstr>
      <vt:lpstr>PowerPoint 演示文稿</vt:lpstr>
      <vt:lpstr>为何选择文学名著？</vt:lpstr>
      <vt:lpstr>文学名著阅读思考</vt:lpstr>
      <vt:lpstr>第一轮尝试：短篇小说</vt:lpstr>
      <vt:lpstr>1. 学生的基础和需求如何？ </vt:lpstr>
      <vt:lpstr>2. 如何选用材料？ </vt:lpstr>
      <vt:lpstr>PowerPoint 演示文稿</vt:lpstr>
      <vt:lpstr>Discussion</vt:lpstr>
      <vt:lpstr>课后作业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文学经典阅读教学的三个层次</vt:lpstr>
      <vt:lpstr>PowerPoint 演示文稿</vt:lpstr>
      <vt:lpstr>PowerPoint 演示文稿</vt:lpstr>
      <vt:lpstr>PowerPoint 演示文稿</vt:lpstr>
      <vt:lpstr>第二轮尝试：整本名著</vt:lpstr>
      <vt:lpstr>PowerPoint 演示文稿</vt:lpstr>
      <vt:lpstr>PowerPoint 演示文稿</vt:lpstr>
      <vt:lpstr>实施课外文学经典阅读的路径</vt:lpstr>
      <vt:lpstr>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bt012.pptx</dc:title>
  <dc:creator/>
  <cp:keywords>www.51pptmoban.com</cp:keywords>
  <cp:lastModifiedBy/>
  <cp:revision>1</cp:revision>
  <dcterms:created xsi:type="dcterms:W3CDTF">2016-09-14T13:51:06Z</dcterms:created>
  <dcterms:modified xsi:type="dcterms:W3CDTF">2019-01-08T01:44:27Z</dcterms:modified>
</cp:coreProperties>
</file>